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7" r:id="rId7"/>
    <p:sldId id="262" r:id="rId8"/>
    <p:sldId id="263" r:id="rId9"/>
    <p:sldId id="260" r:id="rId10"/>
    <p:sldId id="264" r:id="rId11"/>
    <p:sldId id="268" r:id="rId12"/>
    <p:sldId id="269" r:id="rId13"/>
    <p:sldId id="265" r:id="rId14"/>
    <p:sldId id="270" r:id="rId15"/>
    <p:sldId id="266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97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24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56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91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30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82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471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8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06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291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89788-D7CA-4563-9E35-6481CAF5B4A5}" type="datetimeFigureOut">
              <a:rPr lang="en-GB" smtClean="0"/>
              <a:t>30/11/2024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E563697-25EE-4E22-80DA-B377D1C6AAD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57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955F-5E11-F987-C72F-A350A54A1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Advent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FDC3FF-134E-D30F-FFD1-4479A6DA50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976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4EFD-1424-C422-7630-1B1268F49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C593-A55F-60F0-0EFB-343225DD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/>
              <a:t>What do we want from Christmas?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4000" dirty="0"/>
              <a:t>Good feelings?</a:t>
            </a:r>
          </a:p>
          <a:p>
            <a:pPr marL="0" indent="0">
              <a:buNone/>
            </a:pPr>
            <a:r>
              <a:rPr lang="en-GB" sz="4000" dirty="0"/>
              <a:t>A happy experience, to enjoy themselves and to have their spirits lifted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10159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E9F57-1D57-44EE-5C47-EE2FFFAC7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92941-4919-B5A3-132C-89FD6B9FE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/>
              <a:t>There is a legacy of expectation that Christmas should be better/should be the best but…</a:t>
            </a:r>
          </a:p>
          <a:p>
            <a:pPr marL="0" indent="0">
              <a:buNone/>
            </a:pPr>
            <a:r>
              <a:rPr lang="en-GB" sz="4400" dirty="0">
                <a:solidFill>
                  <a:srgbClr val="FF0000"/>
                </a:solidFill>
              </a:rPr>
              <a:t>without Jesus that can’t be reached</a:t>
            </a: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16675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61547-C400-7291-724F-B1F9407FE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EC243-588A-F9C0-CCE0-F0B468B1C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/>
              <a:t>Have we all here got Jesus at the centre of our Christmas?</a:t>
            </a:r>
          </a:p>
          <a:p>
            <a:pPr marL="0" indent="0">
              <a:buNone/>
            </a:pP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394599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D758-422B-4087-78DE-BF5565089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Application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73C2-A857-917A-64E2-3760E3834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dirty="0"/>
              <a:t>A much deeper time where we </a:t>
            </a:r>
            <a:r>
              <a:rPr lang="en-GB" sz="4000" b="1" dirty="0">
                <a:solidFill>
                  <a:srgbClr val="7030A0"/>
                </a:solidFill>
              </a:rPr>
              <a:t>apply </a:t>
            </a:r>
            <a:r>
              <a:rPr lang="en-GB" sz="4000" dirty="0"/>
              <a:t>God’s truth to our lives.</a:t>
            </a:r>
          </a:p>
          <a:p>
            <a:pPr marL="0" indent="0">
              <a:buNone/>
            </a:pPr>
            <a:endParaRPr lang="en-GB" sz="4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4000" dirty="0"/>
              <a:t>How do we feel when we watch the news?</a:t>
            </a:r>
          </a:p>
          <a:p>
            <a:pPr marL="0" indent="0">
              <a:buNone/>
            </a:pPr>
            <a:r>
              <a:rPr lang="en-GB" sz="4000" dirty="0"/>
              <a:t>Beyond hope?</a:t>
            </a:r>
          </a:p>
        </p:txBody>
      </p:sp>
    </p:spTree>
    <p:extLst>
      <p:ext uri="{BB962C8B-B14F-4D97-AF65-F5344CB8AC3E}">
        <p14:creationId xmlns:p14="http://schemas.microsoft.com/office/powerpoint/2010/main" val="346372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62A2C-C0BC-0154-7AD7-DDBE1537A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302D9-587E-5412-84EE-F685E55576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/>
              <a:t>Turn to Christmas  and be cheered because Jesus’ birth tells us that God is committed to sorting  out the mess of the world.</a:t>
            </a: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352236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DC6C-1975-4183-1484-2F7EF3B44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Application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1BCC9-A836-26BF-03FA-768F3F5E1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4000" dirty="0"/>
              <a:t>If our difficulties are overwhelming us then lets take encouragement this Christmas that God didn’t just leave mankind in it’s mess.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4000" dirty="0"/>
              <a:t>He came directly into our worlds to do something about it whether the ‘it’ is global, international, natural, regional, local or individual.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77372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D1BA3-5767-9FC4-7EF3-61A4C4810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4D07A-2D02-1050-6E1F-19E25C91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800" dirty="0"/>
              <a:t>God is love and doesn’t just care about the human race in general but about </a:t>
            </a:r>
            <a:r>
              <a:rPr lang="en-GB" sz="4800" dirty="0">
                <a:solidFill>
                  <a:srgbClr val="FF0000"/>
                </a:solidFill>
              </a:rPr>
              <a:t>people in particular – individuals – you – them.</a:t>
            </a:r>
            <a:endParaRPr lang="en-GB" sz="4800" dirty="0"/>
          </a:p>
          <a:p>
            <a:pPr marL="0" indent="0">
              <a:buNone/>
            </a:pPr>
            <a:endParaRPr lang="en-GB" sz="4800" dirty="0"/>
          </a:p>
          <a:p>
            <a:pPr marL="0" indent="0">
              <a:buNone/>
            </a:pP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64677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9FA4A-EBF3-CC9D-F76B-56B44B88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Advent		 ‘Adventus’		Coming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8B2A4-E733-B1F2-3F73-EF0ECC5C6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4000" b="1" u="sng" dirty="0"/>
              <a:t>Three parts:</a:t>
            </a:r>
          </a:p>
          <a:p>
            <a:pPr marL="0" indent="0">
              <a:buNone/>
            </a:pPr>
            <a:r>
              <a:rPr lang="en-GB" sz="4000" dirty="0"/>
              <a:t>Jesus’ coming in history</a:t>
            </a:r>
          </a:p>
          <a:p>
            <a:pPr marL="0" indent="0">
              <a:buNone/>
            </a:pPr>
            <a:r>
              <a:rPr lang="en-GB" sz="4000" b="1" dirty="0">
                <a:solidFill>
                  <a:srgbClr val="00B0F0"/>
                </a:solidFill>
              </a:rPr>
              <a:t>His coming again in the future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His coming into our lives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B05C342-8808-FD97-918E-94BDECA1BEAB}"/>
              </a:ext>
            </a:extLst>
          </p:cNvPr>
          <p:cNvSpPr/>
          <p:nvPr/>
        </p:nvSpPr>
        <p:spPr>
          <a:xfrm>
            <a:off x="2686930" y="7855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FCB34DD6-4E34-C6CA-B5C5-108F9A8B6F1C}"/>
              </a:ext>
            </a:extLst>
          </p:cNvPr>
          <p:cNvSpPr/>
          <p:nvPr/>
        </p:nvSpPr>
        <p:spPr>
          <a:xfrm>
            <a:off x="6250745" y="7855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304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C77FC-8C79-9170-2216-311F80A7F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AD433-3B3C-E7D0-725A-2639FA532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4400" dirty="0"/>
              <a:t>The early church used the Nativity to divide all history into BC and AD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The biggest event in history so they felt people should be prepared for this</a:t>
            </a: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13542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51893-AFB0-AFA3-9590-3BA4E5B5F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Three ‘A’s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D2663-0ECA-6965-2CF8-59914C9E6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Anticipation (or waiting)</a:t>
            </a:r>
          </a:p>
          <a:p>
            <a:r>
              <a:rPr lang="en-GB" sz="4800" dirty="0"/>
              <a:t>Attention</a:t>
            </a:r>
          </a:p>
          <a:p>
            <a:r>
              <a:rPr lang="en-GB" sz="4800" dirty="0"/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val="32401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9D8FB-84CB-CD5B-97BF-6B0632979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Anticipation 1</a:t>
            </a:r>
            <a:r>
              <a:rPr lang="en-GB" dirty="0"/>
              <a:t> – Advent acts as the wrapping paper around Christmas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59696-D0BB-A34A-A780-C75211D19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4400" dirty="0"/>
              <a:t>Traditionally a season of </a:t>
            </a:r>
            <a:r>
              <a:rPr lang="en-GB" sz="4400" dirty="0">
                <a:solidFill>
                  <a:srgbClr val="00B0F0"/>
                </a:solidFill>
              </a:rPr>
              <a:t>messages</a:t>
            </a:r>
            <a:r>
              <a:rPr lang="en-GB" sz="4400" dirty="0"/>
              <a:t>, </a:t>
            </a:r>
            <a:r>
              <a:rPr lang="en-GB" sz="4400" b="1" dirty="0">
                <a:solidFill>
                  <a:srgbClr val="00B050"/>
                </a:solidFill>
              </a:rPr>
              <a:t>meditations</a:t>
            </a:r>
            <a:r>
              <a:rPr lang="en-GB" sz="4400" dirty="0"/>
              <a:t> and </a:t>
            </a:r>
            <a:r>
              <a:rPr lang="en-GB" sz="4400" dirty="0">
                <a:solidFill>
                  <a:srgbClr val="00B0F0"/>
                </a:solidFill>
              </a:rPr>
              <a:t>prayers.</a:t>
            </a:r>
          </a:p>
          <a:p>
            <a:r>
              <a:rPr lang="en-GB" sz="4400" dirty="0"/>
              <a:t>The great warm up for the greatest of all events.</a:t>
            </a:r>
          </a:p>
          <a:p>
            <a:r>
              <a:rPr lang="en-GB" sz="4400" dirty="0"/>
              <a:t>Helps to make Christmas truly sacred</a:t>
            </a: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10475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4D68F-771F-8249-A15E-301E8984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955C4-27C1-3590-E163-71289E927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400" dirty="0"/>
              <a:t>Waiting? But we all find that difficult.</a:t>
            </a:r>
          </a:p>
          <a:p>
            <a:pPr marL="0" indent="0">
              <a:buNone/>
            </a:pPr>
            <a:r>
              <a:rPr lang="en-GB" sz="4400" dirty="0"/>
              <a:t>Everything is fast these days and this costs us… </a:t>
            </a:r>
            <a:r>
              <a:rPr lang="en-GB" sz="4400" b="1" dirty="0">
                <a:solidFill>
                  <a:srgbClr val="7030A0"/>
                </a:solidFill>
              </a:rPr>
              <a:t>the loss of the experience of anticipation.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Christmas presents?</a:t>
            </a:r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94706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8362-8866-6959-B7F7-63CD7CDF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7030A0"/>
                </a:solidFill>
              </a:rPr>
              <a:t>Anticipation</a:t>
            </a:r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EF03E-B90D-1515-EBC5-8322E13CF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800" dirty="0"/>
              <a:t>Advent can be the slow careful preparation for the great event of Christmas.</a:t>
            </a:r>
          </a:p>
        </p:txBody>
      </p:sp>
    </p:spTree>
    <p:extLst>
      <p:ext uri="{BB962C8B-B14F-4D97-AF65-F5344CB8AC3E}">
        <p14:creationId xmlns:p14="http://schemas.microsoft.com/office/powerpoint/2010/main" val="20949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DB37-BC95-B55A-019D-651014689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CF6E1-784D-1139-0FE8-4B0CA501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4400" dirty="0"/>
              <a:t>Noise of consumerism.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How does it affect folk?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Are we the only ones who get weary about it?</a:t>
            </a:r>
          </a:p>
        </p:txBody>
      </p:sp>
    </p:spTree>
    <p:extLst>
      <p:ext uri="{BB962C8B-B14F-4D97-AF65-F5344CB8AC3E}">
        <p14:creationId xmlns:p14="http://schemas.microsoft.com/office/powerpoint/2010/main" val="154716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45C21-DF98-1B68-FC57-760A1E29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9773"/>
          </a:xfrm>
        </p:spPr>
        <p:txBody>
          <a:bodyPr>
            <a:normAutofit/>
          </a:bodyPr>
          <a:lstStyle/>
          <a:p>
            <a:r>
              <a:rPr lang="en-GB" dirty="0"/>
              <a:t>The Coming of God to earth in Jesus has infinite importance and we would be wise to pay it the closest attention. Christmas says: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7AAAC-F38B-E37A-ABAC-5B8615CC8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319"/>
            <a:ext cx="10515600" cy="3616643"/>
          </a:xfrm>
        </p:spPr>
        <p:txBody>
          <a:bodyPr>
            <a:normAutofit fontScale="92500" lnSpcReduction="10000"/>
          </a:bodyPr>
          <a:lstStyle/>
          <a:p>
            <a:r>
              <a:rPr lang="en-GB" sz="4000" b="1" dirty="0">
                <a:solidFill>
                  <a:srgbClr val="00B0F0"/>
                </a:solidFill>
              </a:rPr>
              <a:t>That God cares for the world</a:t>
            </a:r>
          </a:p>
          <a:p>
            <a:r>
              <a:rPr lang="en-GB" sz="4000" b="1" dirty="0">
                <a:solidFill>
                  <a:srgbClr val="00B0F0"/>
                </a:solidFill>
              </a:rPr>
              <a:t>That he has become one with the human race</a:t>
            </a:r>
          </a:p>
          <a:p>
            <a:r>
              <a:rPr lang="en-GB" sz="4000" b="1" dirty="0">
                <a:solidFill>
                  <a:srgbClr val="00B0F0"/>
                </a:solidFill>
              </a:rPr>
              <a:t>That he intends to have us back in his family</a:t>
            </a:r>
          </a:p>
          <a:p>
            <a:r>
              <a:rPr lang="en-GB" sz="4000" b="1" dirty="0">
                <a:solidFill>
                  <a:srgbClr val="00B0F0"/>
                </a:solidFill>
              </a:rPr>
              <a:t>He has come out of heaven in person to battle evil</a:t>
            </a:r>
          </a:p>
        </p:txBody>
      </p:sp>
    </p:spTree>
    <p:extLst>
      <p:ext uri="{BB962C8B-B14F-4D97-AF65-F5344CB8AC3E}">
        <p14:creationId xmlns:p14="http://schemas.microsoft.com/office/powerpoint/2010/main" val="255590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84</TotalTime>
  <Words>431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Comic Sans MS</vt:lpstr>
      <vt:lpstr>Gill Sans MT</vt:lpstr>
      <vt:lpstr>Gallery</vt:lpstr>
      <vt:lpstr>Advent 1</vt:lpstr>
      <vt:lpstr>Advent   ‘Adventus’  Coming</vt:lpstr>
      <vt:lpstr>Background</vt:lpstr>
      <vt:lpstr>Three ‘A’s :</vt:lpstr>
      <vt:lpstr>Anticipation 1 – Advent acts as the wrapping paper around Christmas</vt:lpstr>
      <vt:lpstr>PowerPoint Presentation</vt:lpstr>
      <vt:lpstr>Anticipation 2</vt:lpstr>
      <vt:lpstr>Attention</vt:lpstr>
      <vt:lpstr>The Coming of God to earth in Jesus has infinite importance and we would be wise to pay it the closest attention. Christmas says:</vt:lpstr>
      <vt:lpstr>Application</vt:lpstr>
      <vt:lpstr>PowerPoint Presentation</vt:lpstr>
      <vt:lpstr>PowerPoint Presentation</vt:lpstr>
      <vt:lpstr>Application 2</vt:lpstr>
      <vt:lpstr>PowerPoint Presentation</vt:lpstr>
      <vt:lpstr>Application 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Luton Tony</dc:creator>
  <cp:lastModifiedBy>Luton Tony</cp:lastModifiedBy>
  <cp:revision>5</cp:revision>
  <dcterms:created xsi:type="dcterms:W3CDTF">2024-11-30T16:12:03Z</dcterms:created>
  <dcterms:modified xsi:type="dcterms:W3CDTF">2024-11-30T17:36:22Z</dcterms:modified>
</cp:coreProperties>
</file>