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70" r:id="rId7"/>
    <p:sldId id="261" r:id="rId8"/>
    <p:sldId id="262" r:id="rId9"/>
    <p:sldId id="263"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4660"/>
  </p:normalViewPr>
  <p:slideViewPr>
    <p:cSldViewPr snapToGrid="0">
      <p:cViewPr varScale="1">
        <p:scale>
          <a:sx n="80" d="100"/>
          <a:sy n="80" d="100"/>
        </p:scale>
        <p:origin x="33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8AB06-ED28-BF19-1B5E-E3505E68F4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EABF506-2070-E576-AAE3-F186CBBAC4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00185E9-A1CF-04A4-72F7-435265ECC979}"/>
              </a:ext>
            </a:extLst>
          </p:cNvPr>
          <p:cNvSpPr>
            <a:spLocks noGrp="1"/>
          </p:cNvSpPr>
          <p:nvPr>
            <p:ph type="dt" sz="half" idx="10"/>
          </p:nvPr>
        </p:nvSpPr>
        <p:spPr/>
        <p:txBody>
          <a:bodyPr/>
          <a:lstStyle/>
          <a:p>
            <a:fld id="{85BE7864-51DA-47F0-A4AC-07975B7B4B2D}" type="datetimeFigureOut">
              <a:rPr lang="en-GB" smtClean="0"/>
              <a:t>07/03/2026</a:t>
            </a:fld>
            <a:endParaRPr lang="en-GB"/>
          </a:p>
        </p:txBody>
      </p:sp>
      <p:sp>
        <p:nvSpPr>
          <p:cNvPr id="5" name="Footer Placeholder 4">
            <a:extLst>
              <a:ext uri="{FF2B5EF4-FFF2-40B4-BE49-F238E27FC236}">
                <a16:creationId xmlns:a16="http://schemas.microsoft.com/office/drawing/2014/main" id="{E0DB4978-3FBE-2695-078A-E7D90CBE92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627B3B-813F-F9A8-5F7C-C17A1706C48C}"/>
              </a:ext>
            </a:extLst>
          </p:cNvPr>
          <p:cNvSpPr>
            <a:spLocks noGrp="1"/>
          </p:cNvSpPr>
          <p:nvPr>
            <p:ph type="sldNum" sz="quarter" idx="12"/>
          </p:nvPr>
        </p:nvSpPr>
        <p:spPr/>
        <p:txBody>
          <a:bodyPr/>
          <a:lstStyle/>
          <a:p>
            <a:fld id="{43D81BCE-0A40-485B-8225-C46CAAB6942C}" type="slidenum">
              <a:rPr lang="en-GB" smtClean="0"/>
              <a:t>‹#›</a:t>
            </a:fld>
            <a:endParaRPr lang="en-GB"/>
          </a:p>
        </p:txBody>
      </p:sp>
    </p:spTree>
    <p:extLst>
      <p:ext uri="{BB962C8B-B14F-4D97-AF65-F5344CB8AC3E}">
        <p14:creationId xmlns:p14="http://schemas.microsoft.com/office/powerpoint/2010/main" val="2084346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56DEC-4CC4-B08E-7755-7F1FA11FB0D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1EC77-8B9D-6E41-8DA6-ACFC0E2F88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6CEC5E-E32A-F993-D7C6-491FE54BC8BE}"/>
              </a:ext>
            </a:extLst>
          </p:cNvPr>
          <p:cNvSpPr>
            <a:spLocks noGrp="1"/>
          </p:cNvSpPr>
          <p:nvPr>
            <p:ph type="dt" sz="half" idx="10"/>
          </p:nvPr>
        </p:nvSpPr>
        <p:spPr/>
        <p:txBody>
          <a:bodyPr/>
          <a:lstStyle/>
          <a:p>
            <a:fld id="{85BE7864-51DA-47F0-A4AC-07975B7B4B2D}" type="datetimeFigureOut">
              <a:rPr lang="en-GB" smtClean="0"/>
              <a:t>07/03/2026</a:t>
            </a:fld>
            <a:endParaRPr lang="en-GB"/>
          </a:p>
        </p:txBody>
      </p:sp>
      <p:sp>
        <p:nvSpPr>
          <p:cNvPr id="5" name="Footer Placeholder 4">
            <a:extLst>
              <a:ext uri="{FF2B5EF4-FFF2-40B4-BE49-F238E27FC236}">
                <a16:creationId xmlns:a16="http://schemas.microsoft.com/office/drawing/2014/main" id="{7D184E44-C409-7716-F01E-3400F66C70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F97788-BBFA-97F9-F50F-E32E2B42B2D3}"/>
              </a:ext>
            </a:extLst>
          </p:cNvPr>
          <p:cNvSpPr>
            <a:spLocks noGrp="1"/>
          </p:cNvSpPr>
          <p:nvPr>
            <p:ph type="sldNum" sz="quarter" idx="12"/>
          </p:nvPr>
        </p:nvSpPr>
        <p:spPr/>
        <p:txBody>
          <a:bodyPr/>
          <a:lstStyle/>
          <a:p>
            <a:fld id="{43D81BCE-0A40-485B-8225-C46CAAB6942C}" type="slidenum">
              <a:rPr lang="en-GB" smtClean="0"/>
              <a:t>‹#›</a:t>
            </a:fld>
            <a:endParaRPr lang="en-GB"/>
          </a:p>
        </p:txBody>
      </p:sp>
    </p:spTree>
    <p:extLst>
      <p:ext uri="{BB962C8B-B14F-4D97-AF65-F5344CB8AC3E}">
        <p14:creationId xmlns:p14="http://schemas.microsoft.com/office/powerpoint/2010/main" val="2861125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BF236F-8FF8-2EA3-C34E-8B511282DB5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A123604-0047-586A-0CAC-7141CEC757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ADEA8C0-02E0-DDF3-3EAA-A660F2D55D7C}"/>
              </a:ext>
            </a:extLst>
          </p:cNvPr>
          <p:cNvSpPr>
            <a:spLocks noGrp="1"/>
          </p:cNvSpPr>
          <p:nvPr>
            <p:ph type="dt" sz="half" idx="10"/>
          </p:nvPr>
        </p:nvSpPr>
        <p:spPr/>
        <p:txBody>
          <a:bodyPr/>
          <a:lstStyle/>
          <a:p>
            <a:fld id="{85BE7864-51DA-47F0-A4AC-07975B7B4B2D}" type="datetimeFigureOut">
              <a:rPr lang="en-GB" smtClean="0"/>
              <a:t>07/03/2026</a:t>
            </a:fld>
            <a:endParaRPr lang="en-GB"/>
          </a:p>
        </p:txBody>
      </p:sp>
      <p:sp>
        <p:nvSpPr>
          <p:cNvPr id="5" name="Footer Placeholder 4">
            <a:extLst>
              <a:ext uri="{FF2B5EF4-FFF2-40B4-BE49-F238E27FC236}">
                <a16:creationId xmlns:a16="http://schemas.microsoft.com/office/drawing/2014/main" id="{8185AD5A-4B27-1313-8EE5-953F2BBCE5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AD526E-680A-8686-F967-B2F29F5633E9}"/>
              </a:ext>
            </a:extLst>
          </p:cNvPr>
          <p:cNvSpPr>
            <a:spLocks noGrp="1"/>
          </p:cNvSpPr>
          <p:nvPr>
            <p:ph type="sldNum" sz="quarter" idx="12"/>
          </p:nvPr>
        </p:nvSpPr>
        <p:spPr/>
        <p:txBody>
          <a:bodyPr/>
          <a:lstStyle/>
          <a:p>
            <a:fld id="{43D81BCE-0A40-485B-8225-C46CAAB6942C}" type="slidenum">
              <a:rPr lang="en-GB" smtClean="0"/>
              <a:t>‹#›</a:t>
            </a:fld>
            <a:endParaRPr lang="en-GB"/>
          </a:p>
        </p:txBody>
      </p:sp>
    </p:spTree>
    <p:extLst>
      <p:ext uri="{BB962C8B-B14F-4D97-AF65-F5344CB8AC3E}">
        <p14:creationId xmlns:p14="http://schemas.microsoft.com/office/powerpoint/2010/main" val="546850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12E61-7232-713D-3D7B-67047E285C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21550C2-3279-0D3D-42F9-4D7397E1F3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E20FEA-F14E-583F-58BB-A278758E6579}"/>
              </a:ext>
            </a:extLst>
          </p:cNvPr>
          <p:cNvSpPr>
            <a:spLocks noGrp="1"/>
          </p:cNvSpPr>
          <p:nvPr>
            <p:ph type="dt" sz="half" idx="10"/>
          </p:nvPr>
        </p:nvSpPr>
        <p:spPr/>
        <p:txBody>
          <a:bodyPr/>
          <a:lstStyle/>
          <a:p>
            <a:fld id="{85BE7864-51DA-47F0-A4AC-07975B7B4B2D}" type="datetimeFigureOut">
              <a:rPr lang="en-GB" smtClean="0"/>
              <a:t>07/03/2026</a:t>
            </a:fld>
            <a:endParaRPr lang="en-GB"/>
          </a:p>
        </p:txBody>
      </p:sp>
      <p:sp>
        <p:nvSpPr>
          <p:cNvPr id="5" name="Footer Placeholder 4">
            <a:extLst>
              <a:ext uri="{FF2B5EF4-FFF2-40B4-BE49-F238E27FC236}">
                <a16:creationId xmlns:a16="http://schemas.microsoft.com/office/drawing/2014/main" id="{DAB1E750-707B-285D-5B42-CC9261FC44C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3E03BF-5372-70FD-E480-C0B3E78593CC}"/>
              </a:ext>
            </a:extLst>
          </p:cNvPr>
          <p:cNvSpPr>
            <a:spLocks noGrp="1"/>
          </p:cNvSpPr>
          <p:nvPr>
            <p:ph type="sldNum" sz="quarter" idx="12"/>
          </p:nvPr>
        </p:nvSpPr>
        <p:spPr/>
        <p:txBody>
          <a:bodyPr/>
          <a:lstStyle/>
          <a:p>
            <a:fld id="{43D81BCE-0A40-485B-8225-C46CAAB6942C}" type="slidenum">
              <a:rPr lang="en-GB" smtClean="0"/>
              <a:t>‹#›</a:t>
            </a:fld>
            <a:endParaRPr lang="en-GB"/>
          </a:p>
        </p:txBody>
      </p:sp>
    </p:spTree>
    <p:extLst>
      <p:ext uri="{BB962C8B-B14F-4D97-AF65-F5344CB8AC3E}">
        <p14:creationId xmlns:p14="http://schemas.microsoft.com/office/powerpoint/2010/main" val="1530142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3AA8D-8D23-D18B-AC0F-50A78FAA17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0FCA951-22DC-5543-ACE2-16F2B2BB9C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1DBC0A-E72D-1739-56C8-EFCB1132D7B2}"/>
              </a:ext>
            </a:extLst>
          </p:cNvPr>
          <p:cNvSpPr>
            <a:spLocks noGrp="1"/>
          </p:cNvSpPr>
          <p:nvPr>
            <p:ph type="dt" sz="half" idx="10"/>
          </p:nvPr>
        </p:nvSpPr>
        <p:spPr/>
        <p:txBody>
          <a:bodyPr/>
          <a:lstStyle/>
          <a:p>
            <a:fld id="{85BE7864-51DA-47F0-A4AC-07975B7B4B2D}" type="datetimeFigureOut">
              <a:rPr lang="en-GB" smtClean="0"/>
              <a:t>07/03/2026</a:t>
            </a:fld>
            <a:endParaRPr lang="en-GB"/>
          </a:p>
        </p:txBody>
      </p:sp>
      <p:sp>
        <p:nvSpPr>
          <p:cNvPr id="5" name="Footer Placeholder 4">
            <a:extLst>
              <a:ext uri="{FF2B5EF4-FFF2-40B4-BE49-F238E27FC236}">
                <a16:creationId xmlns:a16="http://schemas.microsoft.com/office/drawing/2014/main" id="{65AA6B6D-FB22-4D71-33F2-0D35C4E26B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EEA780-D3A5-4260-0110-0321A79EDB77}"/>
              </a:ext>
            </a:extLst>
          </p:cNvPr>
          <p:cNvSpPr>
            <a:spLocks noGrp="1"/>
          </p:cNvSpPr>
          <p:nvPr>
            <p:ph type="sldNum" sz="quarter" idx="12"/>
          </p:nvPr>
        </p:nvSpPr>
        <p:spPr/>
        <p:txBody>
          <a:bodyPr/>
          <a:lstStyle/>
          <a:p>
            <a:fld id="{43D81BCE-0A40-485B-8225-C46CAAB6942C}" type="slidenum">
              <a:rPr lang="en-GB" smtClean="0"/>
              <a:t>‹#›</a:t>
            </a:fld>
            <a:endParaRPr lang="en-GB"/>
          </a:p>
        </p:txBody>
      </p:sp>
    </p:spTree>
    <p:extLst>
      <p:ext uri="{BB962C8B-B14F-4D97-AF65-F5344CB8AC3E}">
        <p14:creationId xmlns:p14="http://schemas.microsoft.com/office/powerpoint/2010/main" val="2664476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7E63D-956A-4057-E91E-0A7BECCCD3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038B816-08ED-710E-3F80-56B133FB402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7954036-7614-F80C-776E-25D5FD646F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476180F-8DB4-488D-E67A-9A1124A423FB}"/>
              </a:ext>
            </a:extLst>
          </p:cNvPr>
          <p:cNvSpPr>
            <a:spLocks noGrp="1"/>
          </p:cNvSpPr>
          <p:nvPr>
            <p:ph type="dt" sz="half" idx="10"/>
          </p:nvPr>
        </p:nvSpPr>
        <p:spPr/>
        <p:txBody>
          <a:bodyPr/>
          <a:lstStyle/>
          <a:p>
            <a:fld id="{85BE7864-51DA-47F0-A4AC-07975B7B4B2D}" type="datetimeFigureOut">
              <a:rPr lang="en-GB" smtClean="0"/>
              <a:t>07/03/2026</a:t>
            </a:fld>
            <a:endParaRPr lang="en-GB"/>
          </a:p>
        </p:txBody>
      </p:sp>
      <p:sp>
        <p:nvSpPr>
          <p:cNvPr id="6" name="Footer Placeholder 5">
            <a:extLst>
              <a:ext uri="{FF2B5EF4-FFF2-40B4-BE49-F238E27FC236}">
                <a16:creationId xmlns:a16="http://schemas.microsoft.com/office/drawing/2014/main" id="{90EB27BF-4E48-F0EB-35CA-D5F4471EA1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A6206B0-4A92-DE2B-A390-BD80D50A5438}"/>
              </a:ext>
            </a:extLst>
          </p:cNvPr>
          <p:cNvSpPr>
            <a:spLocks noGrp="1"/>
          </p:cNvSpPr>
          <p:nvPr>
            <p:ph type="sldNum" sz="quarter" idx="12"/>
          </p:nvPr>
        </p:nvSpPr>
        <p:spPr/>
        <p:txBody>
          <a:bodyPr/>
          <a:lstStyle/>
          <a:p>
            <a:fld id="{43D81BCE-0A40-485B-8225-C46CAAB6942C}" type="slidenum">
              <a:rPr lang="en-GB" smtClean="0"/>
              <a:t>‹#›</a:t>
            </a:fld>
            <a:endParaRPr lang="en-GB"/>
          </a:p>
        </p:txBody>
      </p:sp>
    </p:spTree>
    <p:extLst>
      <p:ext uri="{BB962C8B-B14F-4D97-AF65-F5344CB8AC3E}">
        <p14:creationId xmlns:p14="http://schemas.microsoft.com/office/powerpoint/2010/main" val="2471683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F479E-7E7E-0896-02E4-DF17EE8C57A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E7F21C-1AF5-CC7F-9A31-230AF68D76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45815F-F025-39AB-74F0-1FA6AF7543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78BD103-6B5F-16BB-B1FF-24CD2200AA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BA0D53-B87F-FE2D-EB12-756789F343F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975C9BF-BC53-67DE-C051-64138E6F9C91}"/>
              </a:ext>
            </a:extLst>
          </p:cNvPr>
          <p:cNvSpPr>
            <a:spLocks noGrp="1"/>
          </p:cNvSpPr>
          <p:nvPr>
            <p:ph type="dt" sz="half" idx="10"/>
          </p:nvPr>
        </p:nvSpPr>
        <p:spPr/>
        <p:txBody>
          <a:bodyPr/>
          <a:lstStyle/>
          <a:p>
            <a:fld id="{85BE7864-51DA-47F0-A4AC-07975B7B4B2D}" type="datetimeFigureOut">
              <a:rPr lang="en-GB" smtClean="0"/>
              <a:t>07/03/2026</a:t>
            </a:fld>
            <a:endParaRPr lang="en-GB"/>
          </a:p>
        </p:txBody>
      </p:sp>
      <p:sp>
        <p:nvSpPr>
          <p:cNvPr id="8" name="Footer Placeholder 7">
            <a:extLst>
              <a:ext uri="{FF2B5EF4-FFF2-40B4-BE49-F238E27FC236}">
                <a16:creationId xmlns:a16="http://schemas.microsoft.com/office/drawing/2014/main" id="{DC1F170D-C286-9624-40BF-C61751C35CB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12F2DBF-BFE1-5F19-1E75-E588EAEF1184}"/>
              </a:ext>
            </a:extLst>
          </p:cNvPr>
          <p:cNvSpPr>
            <a:spLocks noGrp="1"/>
          </p:cNvSpPr>
          <p:nvPr>
            <p:ph type="sldNum" sz="quarter" idx="12"/>
          </p:nvPr>
        </p:nvSpPr>
        <p:spPr/>
        <p:txBody>
          <a:bodyPr/>
          <a:lstStyle/>
          <a:p>
            <a:fld id="{43D81BCE-0A40-485B-8225-C46CAAB6942C}" type="slidenum">
              <a:rPr lang="en-GB" smtClean="0"/>
              <a:t>‹#›</a:t>
            </a:fld>
            <a:endParaRPr lang="en-GB"/>
          </a:p>
        </p:txBody>
      </p:sp>
    </p:spTree>
    <p:extLst>
      <p:ext uri="{BB962C8B-B14F-4D97-AF65-F5344CB8AC3E}">
        <p14:creationId xmlns:p14="http://schemas.microsoft.com/office/powerpoint/2010/main" val="746023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8618C-7D54-45C4-6701-B1D78BBAB2A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5448D40-754E-726C-02E9-3BA5ABD4A9F1}"/>
              </a:ext>
            </a:extLst>
          </p:cNvPr>
          <p:cNvSpPr>
            <a:spLocks noGrp="1"/>
          </p:cNvSpPr>
          <p:nvPr>
            <p:ph type="dt" sz="half" idx="10"/>
          </p:nvPr>
        </p:nvSpPr>
        <p:spPr/>
        <p:txBody>
          <a:bodyPr/>
          <a:lstStyle/>
          <a:p>
            <a:fld id="{85BE7864-51DA-47F0-A4AC-07975B7B4B2D}" type="datetimeFigureOut">
              <a:rPr lang="en-GB" smtClean="0"/>
              <a:t>07/03/2026</a:t>
            </a:fld>
            <a:endParaRPr lang="en-GB"/>
          </a:p>
        </p:txBody>
      </p:sp>
      <p:sp>
        <p:nvSpPr>
          <p:cNvPr id="4" name="Footer Placeholder 3">
            <a:extLst>
              <a:ext uri="{FF2B5EF4-FFF2-40B4-BE49-F238E27FC236}">
                <a16:creationId xmlns:a16="http://schemas.microsoft.com/office/drawing/2014/main" id="{D9C6771C-F2E1-2FA9-C1D8-C37FF7A1C8C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22F1C25-C715-B69E-8F66-D7A5B68299BA}"/>
              </a:ext>
            </a:extLst>
          </p:cNvPr>
          <p:cNvSpPr>
            <a:spLocks noGrp="1"/>
          </p:cNvSpPr>
          <p:nvPr>
            <p:ph type="sldNum" sz="quarter" idx="12"/>
          </p:nvPr>
        </p:nvSpPr>
        <p:spPr/>
        <p:txBody>
          <a:bodyPr/>
          <a:lstStyle/>
          <a:p>
            <a:fld id="{43D81BCE-0A40-485B-8225-C46CAAB6942C}" type="slidenum">
              <a:rPr lang="en-GB" smtClean="0"/>
              <a:t>‹#›</a:t>
            </a:fld>
            <a:endParaRPr lang="en-GB"/>
          </a:p>
        </p:txBody>
      </p:sp>
    </p:spTree>
    <p:extLst>
      <p:ext uri="{BB962C8B-B14F-4D97-AF65-F5344CB8AC3E}">
        <p14:creationId xmlns:p14="http://schemas.microsoft.com/office/powerpoint/2010/main" val="2560810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29D1F2-D79B-96FA-11A6-E7CF3CA0E2C9}"/>
              </a:ext>
            </a:extLst>
          </p:cNvPr>
          <p:cNvSpPr>
            <a:spLocks noGrp="1"/>
          </p:cNvSpPr>
          <p:nvPr>
            <p:ph type="dt" sz="half" idx="10"/>
          </p:nvPr>
        </p:nvSpPr>
        <p:spPr/>
        <p:txBody>
          <a:bodyPr/>
          <a:lstStyle/>
          <a:p>
            <a:fld id="{85BE7864-51DA-47F0-A4AC-07975B7B4B2D}" type="datetimeFigureOut">
              <a:rPr lang="en-GB" smtClean="0"/>
              <a:t>07/03/2026</a:t>
            </a:fld>
            <a:endParaRPr lang="en-GB"/>
          </a:p>
        </p:txBody>
      </p:sp>
      <p:sp>
        <p:nvSpPr>
          <p:cNvPr id="3" name="Footer Placeholder 2">
            <a:extLst>
              <a:ext uri="{FF2B5EF4-FFF2-40B4-BE49-F238E27FC236}">
                <a16:creationId xmlns:a16="http://schemas.microsoft.com/office/drawing/2014/main" id="{B88363A0-A1C7-1B33-B3C8-050810568CD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6AB002F-AEE7-5C48-A9CB-17D3AD9DCEA7}"/>
              </a:ext>
            </a:extLst>
          </p:cNvPr>
          <p:cNvSpPr>
            <a:spLocks noGrp="1"/>
          </p:cNvSpPr>
          <p:nvPr>
            <p:ph type="sldNum" sz="quarter" idx="12"/>
          </p:nvPr>
        </p:nvSpPr>
        <p:spPr/>
        <p:txBody>
          <a:bodyPr/>
          <a:lstStyle/>
          <a:p>
            <a:fld id="{43D81BCE-0A40-485B-8225-C46CAAB6942C}" type="slidenum">
              <a:rPr lang="en-GB" smtClean="0"/>
              <a:t>‹#›</a:t>
            </a:fld>
            <a:endParaRPr lang="en-GB"/>
          </a:p>
        </p:txBody>
      </p:sp>
    </p:spTree>
    <p:extLst>
      <p:ext uri="{BB962C8B-B14F-4D97-AF65-F5344CB8AC3E}">
        <p14:creationId xmlns:p14="http://schemas.microsoft.com/office/powerpoint/2010/main" val="1471198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18CD3-CEE8-079A-93AC-D33530F691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8ABD980-FE7E-2EEA-1090-F773E14F99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A9CAA34-01CD-9A5F-4EEC-951F668FF3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9103B4-EF75-AFC3-56E7-094896832FF8}"/>
              </a:ext>
            </a:extLst>
          </p:cNvPr>
          <p:cNvSpPr>
            <a:spLocks noGrp="1"/>
          </p:cNvSpPr>
          <p:nvPr>
            <p:ph type="dt" sz="half" idx="10"/>
          </p:nvPr>
        </p:nvSpPr>
        <p:spPr/>
        <p:txBody>
          <a:bodyPr/>
          <a:lstStyle/>
          <a:p>
            <a:fld id="{85BE7864-51DA-47F0-A4AC-07975B7B4B2D}" type="datetimeFigureOut">
              <a:rPr lang="en-GB" smtClean="0"/>
              <a:t>07/03/2026</a:t>
            </a:fld>
            <a:endParaRPr lang="en-GB"/>
          </a:p>
        </p:txBody>
      </p:sp>
      <p:sp>
        <p:nvSpPr>
          <p:cNvPr id="6" name="Footer Placeholder 5">
            <a:extLst>
              <a:ext uri="{FF2B5EF4-FFF2-40B4-BE49-F238E27FC236}">
                <a16:creationId xmlns:a16="http://schemas.microsoft.com/office/drawing/2014/main" id="{AFDCBB60-683E-7BB9-FC5F-CD62478872C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F1E97A4-9429-0D86-4145-6E0575DDBBA4}"/>
              </a:ext>
            </a:extLst>
          </p:cNvPr>
          <p:cNvSpPr>
            <a:spLocks noGrp="1"/>
          </p:cNvSpPr>
          <p:nvPr>
            <p:ph type="sldNum" sz="quarter" idx="12"/>
          </p:nvPr>
        </p:nvSpPr>
        <p:spPr/>
        <p:txBody>
          <a:bodyPr/>
          <a:lstStyle/>
          <a:p>
            <a:fld id="{43D81BCE-0A40-485B-8225-C46CAAB6942C}" type="slidenum">
              <a:rPr lang="en-GB" smtClean="0"/>
              <a:t>‹#›</a:t>
            </a:fld>
            <a:endParaRPr lang="en-GB"/>
          </a:p>
        </p:txBody>
      </p:sp>
    </p:spTree>
    <p:extLst>
      <p:ext uri="{BB962C8B-B14F-4D97-AF65-F5344CB8AC3E}">
        <p14:creationId xmlns:p14="http://schemas.microsoft.com/office/powerpoint/2010/main" val="2727262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93D39-1890-A4C1-F875-7AEECB9950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FE948A2-AF46-F308-AB2D-4EDB6FE0DB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4574B53-86E2-8067-CF35-B34BD198AB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AC7DD8-E0ED-2E46-A8B1-02300E06A548}"/>
              </a:ext>
            </a:extLst>
          </p:cNvPr>
          <p:cNvSpPr>
            <a:spLocks noGrp="1"/>
          </p:cNvSpPr>
          <p:nvPr>
            <p:ph type="dt" sz="half" idx="10"/>
          </p:nvPr>
        </p:nvSpPr>
        <p:spPr/>
        <p:txBody>
          <a:bodyPr/>
          <a:lstStyle/>
          <a:p>
            <a:fld id="{85BE7864-51DA-47F0-A4AC-07975B7B4B2D}" type="datetimeFigureOut">
              <a:rPr lang="en-GB" smtClean="0"/>
              <a:t>07/03/2026</a:t>
            </a:fld>
            <a:endParaRPr lang="en-GB"/>
          </a:p>
        </p:txBody>
      </p:sp>
      <p:sp>
        <p:nvSpPr>
          <p:cNvPr id="6" name="Footer Placeholder 5">
            <a:extLst>
              <a:ext uri="{FF2B5EF4-FFF2-40B4-BE49-F238E27FC236}">
                <a16:creationId xmlns:a16="http://schemas.microsoft.com/office/drawing/2014/main" id="{970F92AC-A0F2-44EE-2E82-8BDB9BDBF9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59E91FC-8374-311C-03DC-700A91AA006E}"/>
              </a:ext>
            </a:extLst>
          </p:cNvPr>
          <p:cNvSpPr>
            <a:spLocks noGrp="1"/>
          </p:cNvSpPr>
          <p:nvPr>
            <p:ph type="sldNum" sz="quarter" idx="12"/>
          </p:nvPr>
        </p:nvSpPr>
        <p:spPr/>
        <p:txBody>
          <a:bodyPr/>
          <a:lstStyle/>
          <a:p>
            <a:fld id="{43D81BCE-0A40-485B-8225-C46CAAB6942C}" type="slidenum">
              <a:rPr lang="en-GB" smtClean="0"/>
              <a:t>‹#›</a:t>
            </a:fld>
            <a:endParaRPr lang="en-GB"/>
          </a:p>
        </p:txBody>
      </p:sp>
    </p:spTree>
    <p:extLst>
      <p:ext uri="{BB962C8B-B14F-4D97-AF65-F5344CB8AC3E}">
        <p14:creationId xmlns:p14="http://schemas.microsoft.com/office/powerpoint/2010/main" val="1131586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936A69-A4E8-C416-1A6A-D45B96F604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73049F6-753D-8753-2A48-5BF4560351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5515C4-8696-CA6D-5C2A-4904FDFE42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BE7864-51DA-47F0-A4AC-07975B7B4B2D}" type="datetimeFigureOut">
              <a:rPr lang="en-GB" smtClean="0"/>
              <a:t>07/03/2026</a:t>
            </a:fld>
            <a:endParaRPr lang="en-GB"/>
          </a:p>
        </p:txBody>
      </p:sp>
      <p:sp>
        <p:nvSpPr>
          <p:cNvPr id="5" name="Footer Placeholder 4">
            <a:extLst>
              <a:ext uri="{FF2B5EF4-FFF2-40B4-BE49-F238E27FC236}">
                <a16:creationId xmlns:a16="http://schemas.microsoft.com/office/drawing/2014/main" id="{7403CEB1-741C-04BC-BCF6-ADB3364D12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3036938-1FF4-018D-F595-1CA5A49DC9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D81BCE-0A40-485B-8225-C46CAAB6942C}" type="slidenum">
              <a:rPr lang="en-GB" smtClean="0"/>
              <a:t>‹#›</a:t>
            </a:fld>
            <a:endParaRPr lang="en-GB"/>
          </a:p>
        </p:txBody>
      </p:sp>
    </p:spTree>
    <p:extLst>
      <p:ext uri="{BB962C8B-B14F-4D97-AF65-F5344CB8AC3E}">
        <p14:creationId xmlns:p14="http://schemas.microsoft.com/office/powerpoint/2010/main" val="3006445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1B5A7-EBEC-C081-3461-9E3C7D0B8955}"/>
              </a:ext>
            </a:extLst>
          </p:cNvPr>
          <p:cNvSpPr>
            <a:spLocks noGrp="1"/>
          </p:cNvSpPr>
          <p:nvPr>
            <p:ph type="ctrTitle"/>
          </p:nvPr>
        </p:nvSpPr>
        <p:spPr/>
        <p:txBody>
          <a:bodyPr/>
          <a:lstStyle/>
          <a:p>
            <a:r>
              <a:rPr lang="en-GB" b="1" dirty="0"/>
              <a:t>Pursue:</a:t>
            </a:r>
            <a:r>
              <a:rPr lang="en-GB" dirty="0"/>
              <a:t>	</a:t>
            </a:r>
          </a:p>
        </p:txBody>
      </p:sp>
      <p:sp>
        <p:nvSpPr>
          <p:cNvPr id="3" name="Subtitle 2">
            <a:extLst>
              <a:ext uri="{FF2B5EF4-FFF2-40B4-BE49-F238E27FC236}">
                <a16:creationId xmlns:a16="http://schemas.microsoft.com/office/drawing/2014/main" id="{14599BE3-D22F-4FE0-C8CB-12CFF8E298F0}"/>
              </a:ext>
            </a:extLst>
          </p:cNvPr>
          <p:cNvSpPr>
            <a:spLocks noGrp="1"/>
          </p:cNvSpPr>
          <p:nvPr>
            <p:ph type="subTitle" idx="1"/>
          </p:nvPr>
        </p:nvSpPr>
        <p:spPr/>
        <p:txBody>
          <a:bodyPr>
            <a:normAutofit/>
          </a:bodyPr>
          <a:lstStyle/>
          <a:p>
            <a:r>
              <a:rPr lang="en-GB" sz="4800" b="1" dirty="0"/>
              <a:t>Reaching out for the scenario God has for your life</a:t>
            </a:r>
          </a:p>
        </p:txBody>
      </p:sp>
    </p:spTree>
    <p:extLst>
      <p:ext uri="{BB962C8B-B14F-4D97-AF65-F5344CB8AC3E}">
        <p14:creationId xmlns:p14="http://schemas.microsoft.com/office/powerpoint/2010/main" val="4081976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FBE73-872A-5377-4EB5-6B8556232961}"/>
              </a:ext>
            </a:extLst>
          </p:cNvPr>
          <p:cNvSpPr>
            <a:spLocks noGrp="1"/>
          </p:cNvSpPr>
          <p:nvPr>
            <p:ph type="title"/>
          </p:nvPr>
        </p:nvSpPr>
        <p:spPr/>
        <p:txBody>
          <a:bodyPr/>
          <a:lstStyle/>
          <a:p>
            <a:r>
              <a:rPr lang="en-GB" dirty="0"/>
              <a:t>			</a:t>
            </a:r>
            <a:r>
              <a:rPr lang="en-GB" b="1" dirty="0"/>
              <a:t>Means and Ends</a:t>
            </a:r>
          </a:p>
        </p:txBody>
      </p:sp>
      <p:sp>
        <p:nvSpPr>
          <p:cNvPr id="3" name="Text Placeholder 2">
            <a:extLst>
              <a:ext uri="{FF2B5EF4-FFF2-40B4-BE49-F238E27FC236}">
                <a16:creationId xmlns:a16="http://schemas.microsoft.com/office/drawing/2014/main" id="{C4CA9B35-829A-B954-6054-8D3555EC3D9A}"/>
              </a:ext>
            </a:extLst>
          </p:cNvPr>
          <p:cNvSpPr>
            <a:spLocks noGrp="1"/>
          </p:cNvSpPr>
          <p:nvPr>
            <p:ph type="body" idx="1"/>
          </p:nvPr>
        </p:nvSpPr>
        <p:spPr/>
        <p:txBody>
          <a:bodyPr>
            <a:normAutofit/>
          </a:bodyPr>
          <a:lstStyle/>
          <a:p>
            <a:r>
              <a:rPr lang="en-GB" sz="3600" dirty="0"/>
              <a:t>Means:</a:t>
            </a:r>
          </a:p>
        </p:txBody>
      </p:sp>
      <p:sp>
        <p:nvSpPr>
          <p:cNvPr id="4" name="Content Placeholder 3">
            <a:extLst>
              <a:ext uri="{FF2B5EF4-FFF2-40B4-BE49-F238E27FC236}">
                <a16:creationId xmlns:a16="http://schemas.microsoft.com/office/drawing/2014/main" id="{32274BEA-6150-EA18-FE64-706453AFC1F2}"/>
              </a:ext>
            </a:extLst>
          </p:cNvPr>
          <p:cNvSpPr>
            <a:spLocks noGrp="1"/>
          </p:cNvSpPr>
          <p:nvPr>
            <p:ph sz="half" idx="2"/>
          </p:nvPr>
        </p:nvSpPr>
        <p:spPr/>
        <p:txBody>
          <a:bodyPr>
            <a:normAutofit/>
          </a:bodyPr>
          <a:lstStyle/>
          <a:p>
            <a:r>
              <a:rPr lang="en-GB" sz="3200" b="1" dirty="0"/>
              <a:t>things you only do for the sake of getting to an end</a:t>
            </a:r>
          </a:p>
          <a:p>
            <a:r>
              <a:rPr lang="en-GB" sz="3200" dirty="0"/>
              <a:t>Preaching</a:t>
            </a:r>
          </a:p>
          <a:p>
            <a:r>
              <a:rPr lang="en-GB" sz="3200" dirty="0"/>
              <a:t>Singing hymns /songs / choruses</a:t>
            </a:r>
          </a:p>
          <a:p>
            <a:r>
              <a:rPr lang="en-GB" sz="3200" dirty="0"/>
              <a:t>Coming to church</a:t>
            </a:r>
          </a:p>
        </p:txBody>
      </p:sp>
      <p:sp>
        <p:nvSpPr>
          <p:cNvPr id="5" name="Text Placeholder 4">
            <a:extLst>
              <a:ext uri="{FF2B5EF4-FFF2-40B4-BE49-F238E27FC236}">
                <a16:creationId xmlns:a16="http://schemas.microsoft.com/office/drawing/2014/main" id="{15902018-F864-8FAD-07DE-FE83A630B394}"/>
              </a:ext>
            </a:extLst>
          </p:cNvPr>
          <p:cNvSpPr>
            <a:spLocks noGrp="1"/>
          </p:cNvSpPr>
          <p:nvPr>
            <p:ph type="body" sz="quarter" idx="3"/>
          </p:nvPr>
        </p:nvSpPr>
        <p:spPr/>
        <p:txBody>
          <a:bodyPr>
            <a:normAutofit/>
          </a:bodyPr>
          <a:lstStyle/>
          <a:p>
            <a:r>
              <a:rPr lang="en-GB" sz="3600" dirty="0"/>
              <a:t>Ends:</a:t>
            </a:r>
          </a:p>
        </p:txBody>
      </p:sp>
      <p:sp>
        <p:nvSpPr>
          <p:cNvPr id="6" name="Content Placeholder 5">
            <a:extLst>
              <a:ext uri="{FF2B5EF4-FFF2-40B4-BE49-F238E27FC236}">
                <a16:creationId xmlns:a16="http://schemas.microsoft.com/office/drawing/2014/main" id="{748DD17A-DFC6-5232-131E-D44E8500353B}"/>
              </a:ext>
            </a:extLst>
          </p:cNvPr>
          <p:cNvSpPr>
            <a:spLocks noGrp="1"/>
          </p:cNvSpPr>
          <p:nvPr>
            <p:ph sz="quarter" idx="4"/>
          </p:nvPr>
        </p:nvSpPr>
        <p:spPr/>
        <p:txBody>
          <a:bodyPr/>
          <a:lstStyle/>
          <a:p>
            <a:r>
              <a:rPr lang="en-GB" sz="3200" b="1" dirty="0"/>
              <a:t>things you do for their own sake</a:t>
            </a:r>
          </a:p>
          <a:p>
            <a:r>
              <a:rPr lang="en-GB" sz="3200" dirty="0"/>
              <a:t>Fellowship, sharing together (the fellowship of his son) (1 Cor 1:9)</a:t>
            </a:r>
          </a:p>
          <a:p>
            <a:r>
              <a:rPr lang="en-GB" sz="3200" dirty="0"/>
              <a:t>Fellowship with God </a:t>
            </a:r>
          </a:p>
          <a:p>
            <a:r>
              <a:rPr lang="en-GB" sz="3200" dirty="0"/>
              <a:t>Fellowship with one another</a:t>
            </a:r>
          </a:p>
          <a:p>
            <a:endParaRPr lang="en-GB" sz="3200" dirty="0"/>
          </a:p>
          <a:p>
            <a:endParaRPr lang="en-GB" dirty="0"/>
          </a:p>
        </p:txBody>
      </p:sp>
    </p:spTree>
    <p:extLst>
      <p:ext uri="{BB962C8B-B14F-4D97-AF65-F5344CB8AC3E}">
        <p14:creationId xmlns:p14="http://schemas.microsoft.com/office/powerpoint/2010/main" val="1884025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fade">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fade">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fade">
                                      <p:cBhvr>
                                        <p:cTn id="27" dur="5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fade">
                                      <p:cBhvr>
                                        <p:cTn id="32" dur="5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0" end="0"/>
                                            </p:txEl>
                                          </p:spTgt>
                                        </p:tgtEl>
                                        <p:attrNameLst>
                                          <p:attrName>style.visibility</p:attrName>
                                        </p:attrNameLst>
                                      </p:cBhvr>
                                      <p:to>
                                        <p:strVal val="visible"/>
                                      </p:to>
                                    </p:set>
                                    <p:animEffect transition="in" filter="fade">
                                      <p:cBhvr>
                                        <p:cTn id="37" dur="500"/>
                                        <p:tgtEl>
                                          <p:spTgt spid="5">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6">
                                            <p:txEl>
                                              <p:pRg st="0" end="0"/>
                                            </p:txEl>
                                          </p:spTgt>
                                        </p:tgtEl>
                                        <p:attrNameLst>
                                          <p:attrName>style.visibility</p:attrName>
                                        </p:attrNameLst>
                                      </p:cBhvr>
                                      <p:to>
                                        <p:strVal val="visible"/>
                                      </p:to>
                                    </p:set>
                                    <p:animEffect transition="in" filter="fade">
                                      <p:cBhvr>
                                        <p:cTn id="42" dur="500"/>
                                        <p:tgtEl>
                                          <p:spTgt spid="6">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6">
                                            <p:txEl>
                                              <p:pRg st="1" end="1"/>
                                            </p:txEl>
                                          </p:spTgt>
                                        </p:tgtEl>
                                        <p:attrNameLst>
                                          <p:attrName>style.visibility</p:attrName>
                                        </p:attrNameLst>
                                      </p:cBhvr>
                                      <p:to>
                                        <p:strVal val="visible"/>
                                      </p:to>
                                    </p:set>
                                    <p:animEffect transition="in" filter="fade">
                                      <p:cBhvr>
                                        <p:cTn id="47" dur="500"/>
                                        <p:tgtEl>
                                          <p:spTgt spid="6">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6">
                                            <p:txEl>
                                              <p:pRg st="2" end="2"/>
                                            </p:txEl>
                                          </p:spTgt>
                                        </p:tgtEl>
                                        <p:attrNameLst>
                                          <p:attrName>style.visibility</p:attrName>
                                        </p:attrNameLst>
                                      </p:cBhvr>
                                      <p:to>
                                        <p:strVal val="visible"/>
                                      </p:to>
                                    </p:set>
                                    <p:animEffect transition="in" filter="fade">
                                      <p:cBhvr>
                                        <p:cTn id="52" dur="500"/>
                                        <p:tgtEl>
                                          <p:spTgt spid="6">
                                            <p:txEl>
                                              <p:pRg st="2" end="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6">
                                            <p:txEl>
                                              <p:pRg st="3" end="3"/>
                                            </p:txEl>
                                          </p:spTgt>
                                        </p:tgtEl>
                                        <p:attrNameLst>
                                          <p:attrName>style.visibility</p:attrName>
                                        </p:attrNameLst>
                                      </p:cBhvr>
                                      <p:to>
                                        <p:strVal val="visible"/>
                                      </p:to>
                                    </p:set>
                                    <p:animEffect transition="in" filter="fade">
                                      <p:cBhvr>
                                        <p:cTn id="57"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921F9-6D34-F4A6-11F4-9281CE8B73F6}"/>
              </a:ext>
            </a:extLst>
          </p:cNvPr>
          <p:cNvSpPr>
            <a:spLocks noGrp="1"/>
          </p:cNvSpPr>
          <p:nvPr>
            <p:ph type="title"/>
          </p:nvPr>
        </p:nvSpPr>
        <p:spPr/>
        <p:txBody>
          <a:bodyPr/>
          <a:lstStyle/>
          <a:p>
            <a:r>
              <a:rPr lang="en-GB" dirty="0"/>
              <a:t>		</a:t>
            </a:r>
            <a:r>
              <a:rPr lang="en-GB" b="1" dirty="0"/>
              <a:t>Invitation to fellowship</a:t>
            </a:r>
          </a:p>
        </p:txBody>
      </p:sp>
      <p:sp>
        <p:nvSpPr>
          <p:cNvPr id="3" name="Content Placeholder 2">
            <a:extLst>
              <a:ext uri="{FF2B5EF4-FFF2-40B4-BE49-F238E27FC236}">
                <a16:creationId xmlns:a16="http://schemas.microsoft.com/office/drawing/2014/main" id="{2E272C3D-EEEF-EAFC-6784-ECF297E86008}"/>
              </a:ext>
            </a:extLst>
          </p:cNvPr>
          <p:cNvSpPr>
            <a:spLocks noGrp="1"/>
          </p:cNvSpPr>
          <p:nvPr>
            <p:ph idx="1"/>
          </p:nvPr>
        </p:nvSpPr>
        <p:spPr/>
        <p:txBody>
          <a:bodyPr>
            <a:noAutofit/>
          </a:bodyPr>
          <a:lstStyle/>
          <a:p>
            <a:r>
              <a:rPr lang="en-GB" sz="3200" dirty="0"/>
              <a:t>That which was from the beginning, which we have heard, which we have seen with our eyes, which we have looked upon, and our hands have handled, concerning the Word of life— </a:t>
            </a:r>
            <a:r>
              <a:rPr lang="en-GB" sz="3200" b="1" baseline="30000" dirty="0"/>
              <a:t>2 </a:t>
            </a:r>
            <a:r>
              <a:rPr lang="en-GB" sz="3200" dirty="0"/>
              <a:t>the life was manifested, and we have seen, and bear witness, and declare to you that eternal life which was with the Father and was manifested to us— </a:t>
            </a:r>
            <a:r>
              <a:rPr lang="en-GB" sz="3200" b="1" baseline="30000" dirty="0"/>
              <a:t>3 </a:t>
            </a:r>
            <a:r>
              <a:rPr lang="en-GB" sz="3200" dirty="0"/>
              <a:t>that which we have seen and heard we declare to you, that you also may have fellowship with us; and truly our fellowship </a:t>
            </a:r>
            <a:r>
              <a:rPr lang="en-GB" sz="3200" i="1" dirty="0"/>
              <a:t>is</a:t>
            </a:r>
            <a:r>
              <a:rPr lang="en-GB" sz="3200" dirty="0"/>
              <a:t> with the Father and with His Son Jesus Christ. (1 John 1:1-3)</a:t>
            </a:r>
          </a:p>
        </p:txBody>
      </p:sp>
    </p:spTree>
    <p:extLst>
      <p:ext uri="{BB962C8B-B14F-4D97-AF65-F5344CB8AC3E}">
        <p14:creationId xmlns:p14="http://schemas.microsoft.com/office/powerpoint/2010/main" val="1315701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EDFFF-164B-E760-3E7A-0BB603AFFFC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B23FE002-5522-21F1-DFF2-DDD7F202A79E}"/>
              </a:ext>
            </a:extLst>
          </p:cNvPr>
          <p:cNvSpPr>
            <a:spLocks noGrp="1"/>
          </p:cNvSpPr>
          <p:nvPr>
            <p:ph idx="1"/>
          </p:nvPr>
        </p:nvSpPr>
        <p:spPr/>
        <p:txBody>
          <a:bodyPr>
            <a:normAutofit/>
          </a:bodyPr>
          <a:lstStyle/>
          <a:p>
            <a:pPr marL="0" indent="0">
              <a:buNone/>
            </a:pPr>
            <a:r>
              <a:rPr lang="en-GB" sz="4400" dirty="0"/>
              <a:t>The New testament was written to bring us into fellowship with the apostles, and their fellowship was with the Father and the Son. It’s  God’s invitation to share his fellowship.</a:t>
            </a:r>
          </a:p>
        </p:txBody>
      </p:sp>
    </p:spTree>
    <p:extLst>
      <p:ext uri="{BB962C8B-B14F-4D97-AF65-F5344CB8AC3E}">
        <p14:creationId xmlns:p14="http://schemas.microsoft.com/office/powerpoint/2010/main" val="972567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52779-9CDB-FE34-9D6C-623D4BB8137B}"/>
              </a:ext>
            </a:extLst>
          </p:cNvPr>
          <p:cNvSpPr>
            <a:spLocks noGrp="1"/>
          </p:cNvSpPr>
          <p:nvPr>
            <p:ph type="title"/>
          </p:nvPr>
        </p:nvSpPr>
        <p:spPr/>
        <p:txBody>
          <a:bodyPr/>
          <a:lstStyle/>
          <a:p>
            <a:r>
              <a:rPr lang="en-GB" b="1" dirty="0"/>
              <a:t>God’s objective: to make us completely holy</a:t>
            </a:r>
          </a:p>
        </p:txBody>
      </p:sp>
      <p:sp>
        <p:nvSpPr>
          <p:cNvPr id="3" name="Content Placeholder 2">
            <a:extLst>
              <a:ext uri="{FF2B5EF4-FFF2-40B4-BE49-F238E27FC236}">
                <a16:creationId xmlns:a16="http://schemas.microsoft.com/office/drawing/2014/main" id="{38EF4BFD-B796-C550-1884-81E3C1B84BCA}"/>
              </a:ext>
            </a:extLst>
          </p:cNvPr>
          <p:cNvSpPr>
            <a:spLocks noGrp="1"/>
          </p:cNvSpPr>
          <p:nvPr>
            <p:ph idx="1"/>
          </p:nvPr>
        </p:nvSpPr>
        <p:spPr/>
        <p:txBody>
          <a:bodyPr/>
          <a:lstStyle/>
          <a:p>
            <a:r>
              <a:rPr lang="en-GB" sz="4000" dirty="0"/>
              <a:t>Now may the God of peace Himself sanctify you completely; and may your whole spirit, soul, and body be preserved blameless at the coming of our Lord Jesus Christ. He who calls you </a:t>
            </a:r>
            <a:r>
              <a:rPr lang="en-GB" sz="4000" i="1" dirty="0"/>
              <a:t>is</a:t>
            </a:r>
            <a:r>
              <a:rPr lang="en-GB" sz="4000" dirty="0"/>
              <a:t> faithful, who also will do it. (1Thessalonians 5:23) NKJV</a:t>
            </a:r>
          </a:p>
        </p:txBody>
      </p:sp>
    </p:spTree>
    <p:extLst>
      <p:ext uri="{BB962C8B-B14F-4D97-AF65-F5344CB8AC3E}">
        <p14:creationId xmlns:p14="http://schemas.microsoft.com/office/powerpoint/2010/main" val="1474959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B9C56-21BB-266F-59E2-4F75F72AD52C}"/>
              </a:ext>
            </a:extLst>
          </p:cNvPr>
          <p:cNvSpPr>
            <a:spLocks noGrp="1"/>
          </p:cNvSpPr>
          <p:nvPr>
            <p:ph type="title"/>
          </p:nvPr>
        </p:nvSpPr>
        <p:spPr/>
        <p:txBody>
          <a:bodyPr/>
          <a:lstStyle/>
          <a:p>
            <a:r>
              <a:rPr lang="en-GB" dirty="0"/>
              <a:t>		</a:t>
            </a:r>
            <a:r>
              <a:rPr lang="en-GB" b="1" dirty="0"/>
              <a:t>His workmanship</a:t>
            </a:r>
          </a:p>
        </p:txBody>
      </p:sp>
      <p:sp>
        <p:nvSpPr>
          <p:cNvPr id="3" name="Content Placeholder 2">
            <a:extLst>
              <a:ext uri="{FF2B5EF4-FFF2-40B4-BE49-F238E27FC236}">
                <a16:creationId xmlns:a16="http://schemas.microsoft.com/office/drawing/2014/main" id="{AC546304-61C5-D31A-F01D-1C16C13906E8}"/>
              </a:ext>
            </a:extLst>
          </p:cNvPr>
          <p:cNvSpPr>
            <a:spLocks noGrp="1"/>
          </p:cNvSpPr>
          <p:nvPr>
            <p:ph idx="1"/>
          </p:nvPr>
        </p:nvSpPr>
        <p:spPr/>
        <p:txBody>
          <a:bodyPr/>
          <a:lstStyle/>
          <a:p>
            <a:r>
              <a:rPr lang="en-GB" sz="4000" b="1" baseline="30000" dirty="0"/>
              <a:t> </a:t>
            </a:r>
            <a:r>
              <a:rPr lang="en-GB" sz="4000" dirty="0"/>
              <a:t>For we are His workmanship, created in Christ Jesus for good works, which God prepared beforehand that we should walk in them. (Ephesians 2:10) NKJV</a:t>
            </a:r>
          </a:p>
        </p:txBody>
      </p:sp>
    </p:spTree>
    <p:extLst>
      <p:ext uri="{BB962C8B-B14F-4D97-AF65-F5344CB8AC3E}">
        <p14:creationId xmlns:p14="http://schemas.microsoft.com/office/powerpoint/2010/main" val="3347787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00B75-7A85-2928-A099-1C08857208D3}"/>
              </a:ext>
            </a:extLst>
          </p:cNvPr>
          <p:cNvSpPr>
            <a:spLocks noGrp="1"/>
          </p:cNvSpPr>
          <p:nvPr>
            <p:ph type="title"/>
          </p:nvPr>
        </p:nvSpPr>
        <p:spPr/>
        <p:txBody>
          <a:bodyPr/>
          <a:lstStyle/>
          <a:p>
            <a:r>
              <a:rPr lang="en-GB" dirty="0"/>
              <a:t>		</a:t>
            </a:r>
            <a:r>
              <a:rPr lang="en-GB" b="1" dirty="0"/>
              <a:t>2 Timothy 1:8-9 (NKJV)</a:t>
            </a:r>
          </a:p>
        </p:txBody>
      </p:sp>
      <p:sp>
        <p:nvSpPr>
          <p:cNvPr id="3" name="Content Placeholder 2">
            <a:extLst>
              <a:ext uri="{FF2B5EF4-FFF2-40B4-BE49-F238E27FC236}">
                <a16:creationId xmlns:a16="http://schemas.microsoft.com/office/drawing/2014/main" id="{BF672642-5B3A-EA80-01C2-8895269B924A}"/>
              </a:ext>
            </a:extLst>
          </p:cNvPr>
          <p:cNvSpPr>
            <a:spLocks noGrp="1"/>
          </p:cNvSpPr>
          <p:nvPr>
            <p:ph idx="1"/>
          </p:nvPr>
        </p:nvSpPr>
        <p:spPr/>
        <p:txBody>
          <a:bodyPr>
            <a:noAutofit/>
          </a:bodyPr>
          <a:lstStyle/>
          <a:p>
            <a:r>
              <a:rPr lang="en-GB" sz="4000" dirty="0"/>
              <a:t>Therefore, do not be ashamed of the testimony of our Lord, nor of me His prisoner, but share with me in the sufferings for the gospel according to the power of God, </a:t>
            </a:r>
            <a:r>
              <a:rPr lang="en-GB" sz="4000" b="1" baseline="30000" dirty="0"/>
              <a:t>9 </a:t>
            </a:r>
            <a:r>
              <a:rPr lang="en-GB" sz="4000" dirty="0"/>
              <a:t>who has saved us and called </a:t>
            </a:r>
            <a:r>
              <a:rPr lang="en-GB" sz="4000" i="1" dirty="0"/>
              <a:t>us</a:t>
            </a:r>
            <a:r>
              <a:rPr lang="en-GB" sz="4000" dirty="0"/>
              <a:t> with a holy calling, not according to our works, but according to His own purpose and grace which was given to us in Christ Jesus before time began…</a:t>
            </a:r>
          </a:p>
        </p:txBody>
      </p:sp>
    </p:spTree>
    <p:extLst>
      <p:ext uri="{BB962C8B-B14F-4D97-AF65-F5344CB8AC3E}">
        <p14:creationId xmlns:p14="http://schemas.microsoft.com/office/powerpoint/2010/main" val="2089076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F33F7-33D0-56FF-D814-389519643816}"/>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0415AC6C-DD14-1035-BA16-9C226A9B00AE}"/>
              </a:ext>
            </a:extLst>
          </p:cNvPr>
          <p:cNvSpPr>
            <a:spLocks noGrp="1"/>
          </p:cNvSpPr>
          <p:nvPr>
            <p:ph idx="1"/>
          </p:nvPr>
        </p:nvSpPr>
        <p:spPr/>
        <p:txBody>
          <a:bodyPr>
            <a:normAutofit/>
          </a:bodyPr>
          <a:lstStyle/>
          <a:p>
            <a:r>
              <a:rPr lang="en-GB" sz="3600" dirty="0"/>
              <a:t>Anyone who knows Jesus as saviour has a call. You are called by God to do something specific for God. God has a specific individual plan for every one of you. If you are saved you are also called.</a:t>
            </a:r>
          </a:p>
          <a:p>
            <a:r>
              <a:rPr lang="en-GB" sz="3600" dirty="0"/>
              <a:t>Being called is part of salvation. God has saved us and called us with a holy calling.</a:t>
            </a:r>
          </a:p>
          <a:p>
            <a:r>
              <a:rPr lang="en-GB" sz="3600" dirty="0"/>
              <a:t>Your calling is something that sets you apart</a:t>
            </a:r>
          </a:p>
        </p:txBody>
      </p:sp>
    </p:spTree>
    <p:extLst>
      <p:ext uri="{BB962C8B-B14F-4D97-AF65-F5344CB8AC3E}">
        <p14:creationId xmlns:p14="http://schemas.microsoft.com/office/powerpoint/2010/main" val="298865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7B61C-287C-819F-E3EF-8D7ADA4A973D}"/>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56669DC1-8DC6-2DFE-76BD-E0903BAEDEDA}"/>
              </a:ext>
            </a:extLst>
          </p:cNvPr>
          <p:cNvSpPr>
            <a:spLocks noGrp="1"/>
          </p:cNvSpPr>
          <p:nvPr>
            <p:ph idx="1"/>
          </p:nvPr>
        </p:nvSpPr>
        <p:spPr/>
        <p:txBody>
          <a:bodyPr>
            <a:noAutofit/>
          </a:bodyPr>
          <a:lstStyle/>
          <a:p>
            <a:r>
              <a:rPr lang="en-GB" sz="3600" dirty="0"/>
              <a:t>Your calling sets boundaries to the things that you can indulge in. It sets limits around your life.</a:t>
            </a:r>
          </a:p>
          <a:p>
            <a:r>
              <a:rPr lang="en-GB" sz="3600" dirty="0"/>
              <a:t>Every Christian should be like an athlete who is set apart to run the fastest, jump the highest/longest, swim the fastest etc</a:t>
            </a:r>
          </a:p>
          <a:p>
            <a:r>
              <a:rPr lang="en-GB" sz="3600" dirty="0"/>
              <a:t>If you’re going to succeed in any area, it’s got to dominate your life, the books you read, the friends you make, the food you eat, the exercise you take. </a:t>
            </a:r>
          </a:p>
        </p:txBody>
      </p:sp>
    </p:spTree>
    <p:extLst>
      <p:ext uri="{BB962C8B-B14F-4D97-AF65-F5344CB8AC3E}">
        <p14:creationId xmlns:p14="http://schemas.microsoft.com/office/powerpoint/2010/main" val="187633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BDFF0-212D-67E8-AE41-AB36A2B243B9}"/>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DA2DECF-278F-301A-6ABE-D233DDDE566A}"/>
              </a:ext>
            </a:extLst>
          </p:cNvPr>
          <p:cNvSpPr>
            <a:spLocks noGrp="1"/>
          </p:cNvSpPr>
          <p:nvPr>
            <p:ph idx="1"/>
          </p:nvPr>
        </p:nvSpPr>
        <p:spPr/>
        <p:txBody>
          <a:bodyPr>
            <a:normAutofit/>
          </a:bodyPr>
          <a:lstStyle/>
          <a:p>
            <a:r>
              <a:rPr lang="en-GB" sz="3600" dirty="0"/>
              <a:t>Dancers can’t afford to be swimmers because it develops the wrong muscles. You have to be dedicated in your particular area. You have a task in life, a calling. You should give the same kind of priority an athlete has to give to running.</a:t>
            </a:r>
            <a:r>
              <a:rPr lang="en-GB" dirty="0"/>
              <a:t> </a:t>
            </a:r>
            <a:endParaRPr lang="en-GB" sz="3600" dirty="0"/>
          </a:p>
        </p:txBody>
      </p:sp>
    </p:spTree>
    <p:extLst>
      <p:ext uri="{BB962C8B-B14F-4D97-AF65-F5344CB8AC3E}">
        <p14:creationId xmlns:p14="http://schemas.microsoft.com/office/powerpoint/2010/main" val="2436677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ED6BB-5999-AA4A-90AB-1E8D00C77277}"/>
              </a:ext>
            </a:extLst>
          </p:cNvPr>
          <p:cNvSpPr>
            <a:spLocks noGrp="1"/>
          </p:cNvSpPr>
          <p:nvPr>
            <p:ph type="title"/>
          </p:nvPr>
        </p:nvSpPr>
        <p:spPr/>
        <p:txBody>
          <a:bodyPr/>
          <a:lstStyle/>
          <a:p>
            <a:r>
              <a:rPr lang="en-GB" dirty="0"/>
              <a:t>			</a:t>
            </a:r>
            <a:r>
              <a:rPr lang="en-GB" b="1" dirty="0"/>
              <a:t>Total commitment</a:t>
            </a:r>
          </a:p>
        </p:txBody>
      </p:sp>
      <p:sp>
        <p:nvSpPr>
          <p:cNvPr id="3" name="Content Placeholder 2">
            <a:extLst>
              <a:ext uri="{FF2B5EF4-FFF2-40B4-BE49-F238E27FC236}">
                <a16:creationId xmlns:a16="http://schemas.microsoft.com/office/drawing/2014/main" id="{0131AA9E-A6CD-A242-F1E8-E32847801321}"/>
              </a:ext>
            </a:extLst>
          </p:cNvPr>
          <p:cNvSpPr>
            <a:spLocks noGrp="1"/>
          </p:cNvSpPr>
          <p:nvPr>
            <p:ph idx="1"/>
          </p:nvPr>
        </p:nvSpPr>
        <p:spPr/>
        <p:txBody>
          <a:bodyPr>
            <a:normAutofit fontScale="92500"/>
          </a:bodyPr>
          <a:lstStyle/>
          <a:p>
            <a:r>
              <a:rPr lang="en-GB" b="1" dirty="0"/>
              <a:t>2 </a:t>
            </a:r>
            <a:r>
              <a:rPr lang="en-GB" sz="3200" dirty="0"/>
              <a:t>You therefore, my son, be strong in the grace that is in Christ Jesus. And the things that you have heard from me among many witnesses, commit these to faithful men who will be able to teach others also. You therefore must endure hardship as a good soldier of Jesus Christ. No one engaged in warfare entangles himself with the affairs of </a:t>
            </a:r>
            <a:r>
              <a:rPr lang="en-GB" sz="3200" i="1" dirty="0"/>
              <a:t>this</a:t>
            </a:r>
            <a:r>
              <a:rPr lang="en-GB" sz="3200" dirty="0"/>
              <a:t> life, that he may please him who enlisted him as a soldier.</a:t>
            </a:r>
            <a:r>
              <a:rPr lang="en-GB" sz="3200" b="1" baseline="30000" dirty="0"/>
              <a:t> </a:t>
            </a:r>
            <a:r>
              <a:rPr lang="en-GB" sz="3200" dirty="0"/>
              <a:t>And also if anyone competes in athletics, he is not crowned unless he competes according to the rules. The hardworking farmer must be first to partake of the crops. (2Timothy 2:3-6) NKJV</a:t>
            </a:r>
          </a:p>
        </p:txBody>
      </p:sp>
    </p:spTree>
    <p:extLst>
      <p:ext uri="{BB962C8B-B14F-4D97-AF65-F5344CB8AC3E}">
        <p14:creationId xmlns:p14="http://schemas.microsoft.com/office/powerpoint/2010/main" val="3858744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2F6EE-8E42-0590-AA08-CF8E4AF4F8EC}"/>
              </a:ext>
            </a:extLst>
          </p:cNvPr>
          <p:cNvSpPr>
            <a:spLocks noGrp="1"/>
          </p:cNvSpPr>
          <p:nvPr>
            <p:ph type="title"/>
          </p:nvPr>
        </p:nvSpPr>
        <p:spPr/>
        <p:txBody>
          <a:bodyPr/>
          <a:lstStyle/>
          <a:p>
            <a:r>
              <a:rPr lang="en-GB" dirty="0"/>
              <a:t>			</a:t>
            </a:r>
            <a:r>
              <a:rPr lang="en-GB" b="1" dirty="0"/>
              <a:t>Purpose and grace</a:t>
            </a:r>
          </a:p>
        </p:txBody>
      </p:sp>
      <p:sp>
        <p:nvSpPr>
          <p:cNvPr id="3" name="Content Placeholder 2">
            <a:extLst>
              <a:ext uri="{FF2B5EF4-FFF2-40B4-BE49-F238E27FC236}">
                <a16:creationId xmlns:a16="http://schemas.microsoft.com/office/drawing/2014/main" id="{95A09517-9217-F65F-49E8-8EE4CDD6D7CC}"/>
              </a:ext>
            </a:extLst>
          </p:cNvPr>
          <p:cNvSpPr>
            <a:spLocks noGrp="1"/>
          </p:cNvSpPr>
          <p:nvPr>
            <p:ph idx="1"/>
          </p:nvPr>
        </p:nvSpPr>
        <p:spPr/>
        <p:txBody>
          <a:bodyPr/>
          <a:lstStyle/>
          <a:p>
            <a:r>
              <a:rPr lang="en-GB" sz="3600" dirty="0"/>
              <a:t>Your calling doesn’t depend on your own ability, level of education or social status. If you’re measuring yourself that way, you aren’t measuring yourself God’s way. It’s not according to works.</a:t>
            </a:r>
          </a:p>
          <a:p>
            <a:r>
              <a:rPr lang="en-GB" sz="3600" dirty="0"/>
              <a:t>God has a special distinctive purpose for us all and it’s by His grace. Grace cannot be earned. Grace begins where your ability ends. God’s purpose is the product of his grace.</a:t>
            </a:r>
          </a:p>
          <a:p>
            <a:endParaRPr lang="en-GB" dirty="0"/>
          </a:p>
        </p:txBody>
      </p:sp>
    </p:spTree>
    <p:extLst>
      <p:ext uri="{BB962C8B-B14F-4D97-AF65-F5344CB8AC3E}">
        <p14:creationId xmlns:p14="http://schemas.microsoft.com/office/powerpoint/2010/main" val="2010689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0074-C302-C9FE-F357-E265ACD9C027}"/>
              </a:ext>
            </a:extLst>
          </p:cNvPr>
          <p:cNvSpPr>
            <a:spLocks noGrp="1"/>
          </p:cNvSpPr>
          <p:nvPr>
            <p:ph type="title"/>
          </p:nvPr>
        </p:nvSpPr>
        <p:spPr/>
        <p:txBody>
          <a:bodyPr/>
          <a:lstStyle/>
          <a:p>
            <a:r>
              <a:rPr lang="en-GB" dirty="0"/>
              <a:t>		</a:t>
            </a:r>
            <a:r>
              <a:rPr lang="en-GB" b="1" dirty="0"/>
              <a:t>Predestined before creation</a:t>
            </a:r>
          </a:p>
        </p:txBody>
      </p:sp>
      <p:sp>
        <p:nvSpPr>
          <p:cNvPr id="3" name="Content Placeholder 2">
            <a:extLst>
              <a:ext uri="{FF2B5EF4-FFF2-40B4-BE49-F238E27FC236}">
                <a16:creationId xmlns:a16="http://schemas.microsoft.com/office/drawing/2014/main" id="{7DB86DB5-FCF3-DA24-514F-56244003FDC0}"/>
              </a:ext>
            </a:extLst>
          </p:cNvPr>
          <p:cNvSpPr>
            <a:spLocks noGrp="1"/>
          </p:cNvSpPr>
          <p:nvPr>
            <p:ph idx="1"/>
          </p:nvPr>
        </p:nvSpPr>
        <p:spPr/>
        <p:txBody>
          <a:bodyPr>
            <a:noAutofit/>
          </a:bodyPr>
          <a:lstStyle/>
          <a:p>
            <a:r>
              <a:rPr lang="en-GB" sz="3600" dirty="0"/>
              <a:t>His purpose and grace was given to us in Christ Jesus before time began</a:t>
            </a:r>
          </a:p>
          <a:p>
            <a:r>
              <a:rPr lang="en-GB" sz="3600" i="1" dirty="0"/>
              <a:t>For those God foreknew he also predestined to be conformed to the image of his Son, that he might be the firstborn among many brothers and sisters (Romans 8:29).</a:t>
            </a:r>
          </a:p>
          <a:p>
            <a:r>
              <a:rPr lang="en-GB" sz="3600" dirty="0"/>
              <a:t>When you get hold of the concept of being called, it’s one of the most radical lifechanging  concepts that a person can ever grasp</a:t>
            </a:r>
          </a:p>
        </p:txBody>
      </p:sp>
    </p:spTree>
    <p:extLst>
      <p:ext uri="{BB962C8B-B14F-4D97-AF65-F5344CB8AC3E}">
        <p14:creationId xmlns:p14="http://schemas.microsoft.com/office/powerpoint/2010/main" val="2437382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58A2B-BCAF-7DC8-5D7F-D065247613EB}"/>
              </a:ext>
            </a:extLst>
          </p:cNvPr>
          <p:cNvSpPr>
            <a:spLocks noGrp="1"/>
          </p:cNvSpPr>
          <p:nvPr>
            <p:ph type="title"/>
          </p:nvPr>
        </p:nvSpPr>
        <p:spPr/>
        <p:txBody>
          <a:bodyPr/>
          <a:lstStyle/>
          <a:p>
            <a:r>
              <a:rPr lang="en-GB" dirty="0"/>
              <a:t>		</a:t>
            </a:r>
            <a:r>
              <a:rPr lang="en-GB" b="1" dirty="0"/>
              <a:t>Faithfulness and calling</a:t>
            </a:r>
          </a:p>
        </p:txBody>
      </p:sp>
      <p:sp>
        <p:nvSpPr>
          <p:cNvPr id="3" name="Content Placeholder 2">
            <a:extLst>
              <a:ext uri="{FF2B5EF4-FFF2-40B4-BE49-F238E27FC236}">
                <a16:creationId xmlns:a16="http://schemas.microsoft.com/office/drawing/2014/main" id="{CBE1B78E-2186-E8CD-A3DC-8B9BD8A40728}"/>
              </a:ext>
            </a:extLst>
          </p:cNvPr>
          <p:cNvSpPr>
            <a:spLocks noGrp="1"/>
          </p:cNvSpPr>
          <p:nvPr>
            <p:ph idx="1"/>
          </p:nvPr>
        </p:nvSpPr>
        <p:spPr/>
        <p:txBody>
          <a:bodyPr>
            <a:noAutofit/>
          </a:bodyPr>
          <a:lstStyle/>
          <a:p>
            <a:r>
              <a:rPr lang="en-GB" sz="3600" dirty="0"/>
              <a:t>It’s only when you come into your calling that you fully experience God’s faithfulness: his faithfulness is directly related to his calling</a:t>
            </a:r>
          </a:p>
          <a:p>
            <a:r>
              <a:rPr lang="en-GB" sz="3600" b="1" baseline="30000" dirty="0"/>
              <a:t> </a:t>
            </a:r>
            <a:r>
              <a:rPr lang="en-GB" sz="3600" dirty="0"/>
              <a:t>God </a:t>
            </a:r>
            <a:r>
              <a:rPr lang="en-GB" sz="3600" i="1" dirty="0"/>
              <a:t>is</a:t>
            </a:r>
            <a:r>
              <a:rPr lang="en-GB" sz="3600" dirty="0"/>
              <a:t> faithful, by whom you were called into the fellowship of His Son, Jesus Christ our Lord. (1 Corinthians 1:9) NKJV</a:t>
            </a:r>
          </a:p>
          <a:p>
            <a:r>
              <a:rPr lang="en-GB" sz="3600" dirty="0"/>
              <a:t>He’s faithful to work out what he’s called. But if you don’t know what he’s called, you don’t know whether he’s being faithful or not.</a:t>
            </a:r>
          </a:p>
        </p:txBody>
      </p:sp>
    </p:spTree>
    <p:extLst>
      <p:ext uri="{BB962C8B-B14F-4D97-AF65-F5344CB8AC3E}">
        <p14:creationId xmlns:p14="http://schemas.microsoft.com/office/powerpoint/2010/main" val="1739946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968</Words>
  <Application>Microsoft Office PowerPoint</Application>
  <PresentationFormat>Widescreen</PresentationFormat>
  <Paragraphs>42</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Pursue: </vt:lpstr>
      <vt:lpstr>  2 Timothy 1:8-9 (NKJV)</vt:lpstr>
      <vt:lpstr>PowerPoint Presentation</vt:lpstr>
      <vt:lpstr>PowerPoint Presentation</vt:lpstr>
      <vt:lpstr>PowerPoint Presentation</vt:lpstr>
      <vt:lpstr>   Total commitment</vt:lpstr>
      <vt:lpstr>   Purpose and grace</vt:lpstr>
      <vt:lpstr>  Predestined before creation</vt:lpstr>
      <vt:lpstr>  Faithfulness and calling</vt:lpstr>
      <vt:lpstr>   Means and Ends</vt:lpstr>
      <vt:lpstr>  Invitation to fellowship</vt:lpstr>
      <vt:lpstr>PowerPoint Presentation</vt:lpstr>
      <vt:lpstr>God’s objective: to make us completely holy</vt:lpstr>
      <vt:lpstr>  His workmanship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Luton Tony</dc:creator>
  <cp:lastModifiedBy>Luton Tony</cp:lastModifiedBy>
  <cp:revision>3</cp:revision>
  <dcterms:created xsi:type="dcterms:W3CDTF">2026-03-07T16:31:35Z</dcterms:created>
  <dcterms:modified xsi:type="dcterms:W3CDTF">2026-03-07T17:49:35Z</dcterms:modified>
</cp:coreProperties>
</file>