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3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D9923-5B9F-52A4-9B3A-ED44FBB897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1D1B07-193B-2C35-C1B6-BE41CFA468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FAA62-261D-17B0-6396-7E6C283BD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7B0-AA3A-4321-AF4D-BEF00FE014D5}" type="datetimeFigureOut">
              <a:rPr lang="en-GB" smtClean="0"/>
              <a:t>18/01/2025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39607-3F21-EBEB-1444-DE5963692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0240B0-C8FA-ECBD-03D1-3C90A85BD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C743-868E-4E97-8CD3-1EAC7DDB8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860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AA7C6-B73E-A439-4A84-F4705F872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6DEDFC-404B-FBF1-101D-D6D27FB4DE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E31B0-139C-A48B-58D0-3C4E24205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7B0-AA3A-4321-AF4D-BEF00FE014D5}" type="datetimeFigureOut">
              <a:rPr lang="en-GB" smtClean="0"/>
              <a:t>18/01/2025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DBE94-1A88-AEF4-D829-6EE9BDF02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8F5D6-2A36-A4DC-8F8D-027F0787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C743-868E-4E97-8CD3-1EAC7DDB8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466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CA9B69-A953-6CA9-535A-D56475037C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038D8F-3AB9-F8BC-7589-3F2BB52165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2FD6C5-F917-102C-62D8-3E531114F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7B0-AA3A-4321-AF4D-BEF00FE014D5}" type="datetimeFigureOut">
              <a:rPr lang="en-GB" smtClean="0"/>
              <a:t>18/01/2025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868E3-B678-9736-21F7-970122BDC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14EA5-F5FC-5A4E-3A07-11BD6CC1B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C743-868E-4E97-8CD3-1EAC7DDB8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88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F0DCB-304F-5A52-E851-629259A4A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0DBAC-C927-B6D4-59DB-E71D279D1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B15E2-4A0F-1ACC-3648-21B35513C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7B0-AA3A-4321-AF4D-BEF00FE014D5}" type="datetimeFigureOut">
              <a:rPr lang="en-GB" smtClean="0"/>
              <a:t>18/01/2025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EF78A-4F6F-407E-60E1-B84FD1801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3C45F7-94A8-6981-7F24-C496A511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C743-868E-4E97-8CD3-1EAC7DDB8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413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03C2B-3DA2-BE37-AC2E-11907193D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EBFB90-BC32-8C97-2FDD-C43177E16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717A2-A626-B980-1A1E-93756B036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7B0-AA3A-4321-AF4D-BEF00FE014D5}" type="datetimeFigureOut">
              <a:rPr lang="en-GB" smtClean="0"/>
              <a:t>18/01/2025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06462-68F2-1C91-E587-EBD05796F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EE488-CA16-591C-9347-38B55BC71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C743-868E-4E97-8CD3-1EAC7DDB8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28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80529-D3D6-6DA8-89C9-311748CFD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533C2-2DCA-8200-2518-76189035E2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0837F9-D37A-FC34-2213-E687004A11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4DF63-195C-ECEA-50CA-1D739F0B7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7B0-AA3A-4321-AF4D-BEF00FE014D5}" type="datetimeFigureOut">
              <a:rPr lang="en-GB" smtClean="0"/>
              <a:t>18/01/2025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A757C-C517-5A67-FF81-C78B2CA27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1E0030-2089-0D0C-1A75-6A689D26F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C743-868E-4E97-8CD3-1EAC7DDB8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64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F9391-2A45-096A-8D44-160C9E9F5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B7A5E1-EB26-BB93-9804-CB91A83E8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7F8141-1E7A-F688-23EC-14D732321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24C931-E627-D74B-6891-F5A4C8D884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D85AC8-D1A9-AD74-A303-421A64BFC5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0B2A00-7803-FCF1-1FEF-1629E90AD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7B0-AA3A-4321-AF4D-BEF00FE014D5}" type="datetimeFigureOut">
              <a:rPr lang="en-GB" smtClean="0"/>
              <a:t>18/01/2025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975503-F0C2-E36F-740E-B9A219319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48BE3A-6B4C-66CD-4D25-0FB56F08B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C743-868E-4E97-8CD3-1EAC7DDB8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01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1DCDE-CD9E-35A5-A2B4-72B04FA12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40AF5C-BC06-CFB6-92F7-4C8474BA1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7B0-AA3A-4321-AF4D-BEF00FE014D5}" type="datetimeFigureOut">
              <a:rPr lang="en-GB" smtClean="0"/>
              <a:t>18/01/2025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B07BE2-CB5B-222D-4EAF-41CC0D4B0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ED8E68-3A6E-1F92-C735-15BFE8485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C743-868E-4E97-8CD3-1EAC7DDB8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004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7E9AF5-A55C-2E34-26B2-37F871FEF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7B0-AA3A-4321-AF4D-BEF00FE014D5}" type="datetimeFigureOut">
              <a:rPr lang="en-GB" smtClean="0"/>
              <a:t>18/01/2025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460BA1-55F2-FE4A-71E1-23EB7EF6E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B6D69A-1FAD-E23E-ECB9-7FD89BE34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C743-868E-4E97-8CD3-1EAC7DDB8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002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EA8B3-658E-287A-2AB0-E78D38C52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577C0-EA62-94D1-4A08-17E16E9B8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F3C86-C7A1-62DA-1D59-72B484392B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FBC0FB-2CE0-358B-7751-EDA4A2DDB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7B0-AA3A-4321-AF4D-BEF00FE014D5}" type="datetimeFigureOut">
              <a:rPr lang="en-GB" smtClean="0"/>
              <a:t>18/01/2025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7EE55C-D78F-0136-2B15-84CA23E01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AF96B7-99E3-B444-3531-9003F700E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C743-868E-4E97-8CD3-1EAC7DDB8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437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4E254-17A3-8DEF-E764-600EF1F32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ECFF83-44AB-DA62-E9A9-1FF6D661C0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19A5F3-DB23-3DE5-73B4-C244CE8B7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5E4C8-6D61-FF21-2886-6E50A08B1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67B0-AA3A-4321-AF4D-BEF00FE014D5}" type="datetimeFigureOut">
              <a:rPr lang="en-GB" smtClean="0"/>
              <a:t>18/01/2025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B529CE-097F-84A9-8B3F-20888B495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A1608-1904-1811-41D6-22A9332D2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C743-868E-4E97-8CD3-1EAC7DDB8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612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A4B282-1B88-96FE-1A91-DE672E1A6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3A460C-F6DF-3A41-7BE7-CA1A5C6162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0C33D-0B12-6F75-45BF-F8944DD117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D67B0-AA3A-4321-AF4D-BEF00FE014D5}" type="datetimeFigureOut">
              <a:rPr lang="en-GB" smtClean="0"/>
              <a:t>18/01/2025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BB5A3-FDAC-D686-A7A3-D471DA2816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D16B6-13AD-774F-DB97-C62C06CCAB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9C743-868E-4E97-8CD3-1EAC7DDB8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123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D51A2-C82F-6EDA-D22B-4A72784531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Take my yoke upon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22E16D-2089-51A4-BF3D-836EC5CEF1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185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27C89E78-4C9C-0716-73A5-96F53988A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77" y="703385"/>
            <a:ext cx="11126372" cy="6316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0928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A1458-4A6F-6897-2AE7-85105DF76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Matthew 11:28-30 (The Living Bible)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82E93-C942-D359-456C-12D75DAC8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b="0" i="0" dirty="0">
                <a:solidFill>
                  <a:srgbClr val="000000"/>
                </a:solidFill>
                <a:effectLst/>
                <a:latin typeface="system-ui"/>
              </a:rPr>
              <a:t>Come to me and I will give you rest—all of you who work so hard beneath a heavy yoke. Wear my yoke—for it fits perfectly—and let me teach you; for I am gentle and humble, and you shall find rest for your souls; for I give you only light burdens.”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087123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56FF4-C9F8-4496-AA7E-AC2EF8835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CA336-2CD9-B8C7-E0BC-BFCA7700B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God’s peace is beyond understanding and will keep your hearts and minds at one with Christ Jesus 				</a:t>
            </a:r>
            <a:r>
              <a:rPr lang="en-GB" sz="3600" dirty="0"/>
              <a:t>(Colossians 3:15 the Truth)</a:t>
            </a:r>
          </a:p>
        </p:txBody>
      </p:sp>
    </p:spTree>
    <p:extLst>
      <p:ext uri="{BB962C8B-B14F-4D97-AF65-F5344CB8AC3E}">
        <p14:creationId xmlns:p14="http://schemas.microsoft.com/office/powerpoint/2010/main" val="3536390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EF712-BC9B-995A-B928-B5B530643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9FE8-AFEF-D248-45E9-9F7349D17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In all your ways acknowledge him and he shall direct your paths 	</a:t>
            </a:r>
            <a:r>
              <a:rPr lang="en-GB" sz="3200" dirty="0"/>
              <a:t>(Proverbs 3:6 (ASV))</a:t>
            </a:r>
          </a:p>
          <a:p>
            <a:r>
              <a:rPr lang="en-GB" sz="4000" dirty="0"/>
              <a:t>Let the peace of Christ be a guiding principle in your life 			</a:t>
            </a:r>
            <a:r>
              <a:rPr lang="en-GB" sz="3200" dirty="0"/>
              <a:t>(Colossians 3:15 The Truth)</a:t>
            </a:r>
          </a:p>
        </p:txBody>
      </p:sp>
    </p:spTree>
    <p:extLst>
      <p:ext uri="{BB962C8B-B14F-4D97-AF65-F5344CB8AC3E}">
        <p14:creationId xmlns:p14="http://schemas.microsoft.com/office/powerpoint/2010/main" val="1298737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8F5DC-DD0A-D3E2-0441-75D608A77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John 14:15-17 (NLT)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D480D-B3C7-6224-11C4-513385A56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b="0" i="0" dirty="0">
                <a:solidFill>
                  <a:srgbClr val="000000"/>
                </a:solidFill>
                <a:effectLst/>
                <a:latin typeface="system-ui"/>
              </a:rPr>
              <a:t>“If you love me, obey my commandments. And I will ask the Father, and he will give you another Advocate, who will never leave you. He is the Holy Spirit, who leads into all truth. </a:t>
            </a:r>
          </a:p>
        </p:txBody>
      </p:sp>
    </p:spTree>
    <p:extLst>
      <p:ext uri="{BB962C8B-B14F-4D97-AF65-F5344CB8AC3E}">
        <p14:creationId xmlns:p14="http://schemas.microsoft.com/office/powerpoint/2010/main" val="1218410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0854B-88E2-2A12-92B6-EBAFD170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4F860-FB16-4DCF-0484-EB5FFBA20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b="0" i="0" dirty="0">
                <a:solidFill>
                  <a:srgbClr val="000000"/>
                </a:solidFill>
                <a:effectLst/>
                <a:latin typeface="system-ui"/>
              </a:rPr>
              <a:t>The </a:t>
            </a:r>
            <a:r>
              <a:rPr lang="en-GB" sz="4000" b="0" i="0" cap="small" dirty="0">
                <a:solidFill>
                  <a:srgbClr val="000000"/>
                </a:solidFill>
                <a:effectLst/>
                <a:latin typeface="system-ui"/>
              </a:rPr>
              <a:t>Lord</a:t>
            </a:r>
            <a:r>
              <a:rPr lang="en-GB" sz="4000" b="0" i="0" dirty="0">
                <a:solidFill>
                  <a:srgbClr val="000000"/>
                </a:solidFill>
                <a:effectLst/>
                <a:latin typeface="system-ui"/>
              </a:rPr>
              <a:t> helps the fallen and lifts those bent beneath their loads. 		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system-ui"/>
              </a:rPr>
              <a:t>(Psalm 145:14 NLT)</a:t>
            </a:r>
          </a:p>
          <a:p>
            <a:r>
              <a:rPr lang="en-GB" sz="4000" dirty="0">
                <a:solidFill>
                  <a:srgbClr val="000000"/>
                </a:solidFill>
                <a:latin typeface="system-ui"/>
              </a:rPr>
              <a:t>For when we suffer in our own bodies, we share in Jesus’ own passion and death, so that His risen life may also be revealed through our bodies 			</a:t>
            </a:r>
            <a:r>
              <a:rPr lang="en-GB" sz="3200" dirty="0">
                <a:solidFill>
                  <a:srgbClr val="000000"/>
                </a:solidFill>
                <a:latin typeface="system-ui"/>
              </a:rPr>
              <a:t>(2 Corinthians 4:10 The Truth)</a:t>
            </a:r>
            <a:endParaRPr lang="en-GB" sz="3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8389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249</Words>
  <Application>Microsoft Office PowerPoint</Application>
  <PresentationFormat>Widescreen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system-ui</vt:lpstr>
      <vt:lpstr>Office Theme</vt:lpstr>
      <vt:lpstr>Take my yoke upon you</vt:lpstr>
      <vt:lpstr>PowerPoint Presentation</vt:lpstr>
      <vt:lpstr>Matthew 11:28-30 (The Living Bible)</vt:lpstr>
      <vt:lpstr>PowerPoint Presentation</vt:lpstr>
      <vt:lpstr>PowerPoint Presentation</vt:lpstr>
      <vt:lpstr>John 14:15-17 (NLT)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Luton Tony</dc:creator>
  <cp:lastModifiedBy>Luton Tony</cp:lastModifiedBy>
  <cp:revision>1</cp:revision>
  <dcterms:created xsi:type="dcterms:W3CDTF">2025-01-18T11:44:51Z</dcterms:created>
  <dcterms:modified xsi:type="dcterms:W3CDTF">2025-01-18T12:27:47Z</dcterms:modified>
</cp:coreProperties>
</file>