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65" r:id="rId3"/>
    <p:sldId id="257"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5C14B-806F-4DA7-0C79-B4C979778E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E8290F0-2766-779C-3D34-93CF24A236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F1FAB96-2697-A2EF-0359-D30FFBC1DC64}"/>
              </a:ext>
            </a:extLst>
          </p:cNvPr>
          <p:cNvSpPr>
            <a:spLocks noGrp="1"/>
          </p:cNvSpPr>
          <p:nvPr>
            <p:ph type="dt" sz="half" idx="10"/>
          </p:nvPr>
        </p:nvSpPr>
        <p:spPr/>
        <p:txBody>
          <a:bodyPr/>
          <a:lstStyle/>
          <a:p>
            <a:fld id="{A802C994-6B72-4049-BEAE-816EF9487D79}" type="datetimeFigureOut">
              <a:rPr lang="en-GB" smtClean="0"/>
              <a:t>07/12/2024</a:t>
            </a:fld>
            <a:endParaRPr lang="en-GB"/>
          </a:p>
        </p:txBody>
      </p:sp>
      <p:sp>
        <p:nvSpPr>
          <p:cNvPr id="5" name="Footer Placeholder 4">
            <a:extLst>
              <a:ext uri="{FF2B5EF4-FFF2-40B4-BE49-F238E27FC236}">
                <a16:creationId xmlns:a16="http://schemas.microsoft.com/office/drawing/2014/main" id="{44E3B923-E508-FEB8-D3D5-810F4371DA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7953BD-D4C6-D935-7CCB-C721FA0E7242}"/>
              </a:ext>
            </a:extLst>
          </p:cNvPr>
          <p:cNvSpPr>
            <a:spLocks noGrp="1"/>
          </p:cNvSpPr>
          <p:nvPr>
            <p:ph type="sldNum" sz="quarter" idx="12"/>
          </p:nvPr>
        </p:nvSpPr>
        <p:spPr/>
        <p:txBody>
          <a:bodyPr/>
          <a:lstStyle/>
          <a:p>
            <a:fld id="{1062051E-2074-4D8F-8ED2-96557298ED93}" type="slidenum">
              <a:rPr lang="en-GB" smtClean="0"/>
              <a:t>‹#›</a:t>
            </a:fld>
            <a:endParaRPr lang="en-GB"/>
          </a:p>
        </p:txBody>
      </p:sp>
    </p:spTree>
    <p:extLst>
      <p:ext uri="{BB962C8B-B14F-4D97-AF65-F5344CB8AC3E}">
        <p14:creationId xmlns:p14="http://schemas.microsoft.com/office/powerpoint/2010/main" val="2929016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22022-101A-61B1-38A0-5E8C2ED0B1C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3D4743-C2E1-198F-229F-CFB9F6F178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FDB50C-54EE-0D10-00E4-82AFD1749300}"/>
              </a:ext>
            </a:extLst>
          </p:cNvPr>
          <p:cNvSpPr>
            <a:spLocks noGrp="1"/>
          </p:cNvSpPr>
          <p:nvPr>
            <p:ph type="dt" sz="half" idx="10"/>
          </p:nvPr>
        </p:nvSpPr>
        <p:spPr/>
        <p:txBody>
          <a:bodyPr/>
          <a:lstStyle/>
          <a:p>
            <a:fld id="{A802C994-6B72-4049-BEAE-816EF9487D79}" type="datetimeFigureOut">
              <a:rPr lang="en-GB" smtClean="0"/>
              <a:t>07/12/2024</a:t>
            </a:fld>
            <a:endParaRPr lang="en-GB"/>
          </a:p>
        </p:txBody>
      </p:sp>
      <p:sp>
        <p:nvSpPr>
          <p:cNvPr id="5" name="Footer Placeholder 4">
            <a:extLst>
              <a:ext uri="{FF2B5EF4-FFF2-40B4-BE49-F238E27FC236}">
                <a16:creationId xmlns:a16="http://schemas.microsoft.com/office/drawing/2014/main" id="{8642B53B-D120-6365-C001-1EFA2BD39B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558F7A-0DE5-5633-8B09-6D0BA9391107}"/>
              </a:ext>
            </a:extLst>
          </p:cNvPr>
          <p:cNvSpPr>
            <a:spLocks noGrp="1"/>
          </p:cNvSpPr>
          <p:nvPr>
            <p:ph type="sldNum" sz="quarter" idx="12"/>
          </p:nvPr>
        </p:nvSpPr>
        <p:spPr/>
        <p:txBody>
          <a:bodyPr/>
          <a:lstStyle/>
          <a:p>
            <a:fld id="{1062051E-2074-4D8F-8ED2-96557298ED93}" type="slidenum">
              <a:rPr lang="en-GB" smtClean="0"/>
              <a:t>‹#›</a:t>
            </a:fld>
            <a:endParaRPr lang="en-GB"/>
          </a:p>
        </p:txBody>
      </p:sp>
    </p:spTree>
    <p:extLst>
      <p:ext uri="{BB962C8B-B14F-4D97-AF65-F5344CB8AC3E}">
        <p14:creationId xmlns:p14="http://schemas.microsoft.com/office/powerpoint/2010/main" val="1667353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EE70DB-78F5-6EFB-4B93-2C753EC0B88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02E6E48-F14B-8710-2F38-1B06D02617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5D3958-7D77-B137-C4AA-37C79EE8DD0C}"/>
              </a:ext>
            </a:extLst>
          </p:cNvPr>
          <p:cNvSpPr>
            <a:spLocks noGrp="1"/>
          </p:cNvSpPr>
          <p:nvPr>
            <p:ph type="dt" sz="half" idx="10"/>
          </p:nvPr>
        </p:nvSpPr>
        <p:spPr/>
        <p:txBody>
          <a:bodyPr/>
          <a:lstStyle/>
          <a:p>
            <a:fld id="{A802C994-6B72-4049-BEAE-816EF9487D79}" type="datetimeFigureOut">
              <a:rPr lang="en-GB" smtClean="0"/>
              <a:t>07/12/2024</a:t>
            </a:fld>
            <a:endParaRPr lang="en-GB"/>
          </a:p>
        </p:txBody>
      </p:sp>
      <p:sp>
        <p:nvSpPr>
          <p:cNvPr id="5" name="Footer Placeholder 4">
            <a:extLst>
              <a:ext uri="{FF2B5EF4-FFF2-40B4-BE49-F238E27FC236}">
                <a16:creationId xmlns:a16="http://schemas.microsoft.com/office/drawing/2014/main" id="{BB8FA589-B3E9-1E01-4439-BF8741B366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BEA62A-2EAA-E8A8-921F-3A6DEF51AB24}"/>
              </a:ext>
            </a:extLst>
          </p:cNvPr>
          <p:cNvSpPr>
            <a:spLocks noGrp="1"/>
          </p:cNvSpPr>
          <p:nvPr>
            <p:ph type="sldNum" sz="quarter" idx="12"/>
          </p:nvPr>
        </p:nvSpPr>
        <p:spPr/>
        <p:txBody>
          <a:bodyPr/>
          <a:lstStyle/>
          <a:p>
            <a:fld id="{1062051E-2074-4D8F-8ED2-96557298ED93}" type="slidenum">
              <a:rPr lang="en-GB" smtClean="0"/>
              <a:t>‹#›</a:t>
            </a:fld>
            <a:endParaRPr lang="en-GB"/>
          </a:p>
        </p:txBody>
      </p:sp>
    </p:spTree>
    <p:extLst>
      <p:ext uri="{BB962C8B-B14F-4D97-AF65-F5344CB8AC3E}">
        <p14:creationId xmlns:p14="http://schemas.microsoft.com/office/powerpoint/2010/main" val="288212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03803-775B-17E0-5270-2C2571837AB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347BCE-0EA9-7D93-73CF-49D3C54162B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9846F4-C457-B9EC-F83D-4DC6AA12DEDB}"/>
              </a:ext>
            </a:extLst>
          </p:cNvPr>
          <p:cNvSpPr>
            <a:spLocks noGrp="1"/>
          </p:cNvSpPr>
          <p:nvPr>
            <p:ph type="dt" sz="half" idx="10"/>
          </p:nvPr>
        </p:nvSpPr>
        <p:spPr/>
        <p:txBody>
          <a:bodyPr/>
          <a:lstStyle/>
          <a:p>
            <a:fld id="{A802C994-6B72-4049-BEAE-816EF9487D79}" type="datetimeFigureOut">
              <a:rPr lang="en-GB" smtClean="0"/>
              <a:t>07/12/2024</a:t>
            </a:fld>
            <a:endParaRPr lang="en-GB"/>
          </a:p>
        </p:txBody>
      </p:sp>
      <p:sp>
        <p:nvSpPr>
          <p:cNvPr id="5" name="Footer Placeholder 4">
            <a:extLst>
              <a:ext uri="{FF2B5EF4-FFF2-40B4-BE49-F238E27FC236}">
                <a16:creationId xmlns:a16="http://schemas.microsoft.com/office/drawing/2014/main" id="{87C4CBB7-5E0B-7641-F90F-0673E599F4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FA6A10-1305-FAD5-8B9E-196205D6B8AB}"/>
              </a:ext>
            </a:extLst>
          </p:cNvPr>
          <p:cNvSpPr>
            <a:spLocks noGrp="1"/>
          </p:cNvSpPr>
          <p:nvPr>
            <p:ph type="sldNum" sz="quarter" idx="12"/>
          </p:nvPr>
        </p:nvSpPr>
        <p:spPr/>
        <p:txBody>
          <a:bodyPr/>
          <a:lstStyle/>
          <a:p>
            <a:fld id="{1062051E-2074-4D8F-8ED2-96557298ED93}" type="slidenum">
              <a:rPr lang="en-GB" smtClean="0"/>
              <a:t>‹#›</a:t>
            </a:fld>
            <a:endParaRPr lang="en-GB"/>
          </a:p>
        </p:txBody>
      </p:sp>
    </p:spTree>
    <p:extLst>
      <p:ext uri="{BB962C8B-B14F-4D97-AF65-F5344CB8AC3E}">
        <p14:creationId xmlns:p14="http://schemas.microsoft.com/office/powerpoint/2010/main" val="905871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88B24-E97E-21FC-9946-C0F04486F2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B0EC7ED-1A3E-9A62-4A5A-F556A7BB36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11B3A5-4B3F-3A20-B49E-083479C3DD17}"/>
              </a:ext>
            </a:extLst>
          </p:cNvPr>
          <p:cNvSpPr>
            <a:spLocks noGrp="1"/>
          </p:cNvSpPr>
          <p:nvPr>
            <p:ph type="dt" sz="half" idx="10"/>
          </p:nvPr>
        </p:nvSpPr>
        <p:spPr/>
        <p:txBody>
          <a:bodyPr/>
          <a:lstStyle/>
          <a:p>
            <a:fld id="{A802C994-6B72-4049-BEAE-816EF9487D79}" type="datetimeFigureOut">
              <a:rPr lang="en-GB" smtClean="0"/>
              <a:t>07/12/2024</a:t>
            </a:fld>
            <a:endParaRPr lang="en-GB"/>
          </a:p>
        </p:txBody>
      </p:sp>
      <p:sp>
        <p:nvSpPr>
          <p:cNvPr id="5" name="Footer Placeholder 4">
            <a:extLst>
              <a:ext uri="{FF2B5EF4-FFF2-40B4-BE49-F238E27FC236}">
                <a16:creationId xmlns:a16="http://schemas.microsoft.com/office/drawing/2014/main" id="{9EB67EBF-81B6-4B57-6894-D78DBEE70F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63BF5E-DB2B-D65B-879F-CB7E2CAF0B06}"/>
              </a:ext>
            </a:extLst>
          </p:cNvPr>
          <p:cNvSpPr>
            <a:spLocks noGrp="1"/>
          </p:cNvSpPr>
          <p:nvPr>
            <p:ph type="sldNum" sz="quarter" idx="12"/>
          </p:nvPr>
        </p:nvSpPr>
        <p:spPr/>
        <p:txBody>
          <a:bodyPr/>
          <a:lstStyle/>
          <a:p>
            <a:fld id="{1062051E-2074-4D8F-8ED2-96557298ED93}" type="slidenum">
              <a:rPr lang="en-GB" smtClean="0"/>
              <a:t>‹#›</a:t>
            </a:fld>
            <a:endParaRPr lang="en-GB"/>
          </a:p>
        </p:txBody>
      </p:sp>
    </p:spTree>
    <p:extLst>
      <p:ext uri="{BB962C8B-B14F-4D97-AF65-F5344CB8AC3E}">
        <p14:creationId xmlns:p14="http://schemas.microsoft.com/office/powerpoint/2010/main" val="2959046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3D0FA-3F9E-CD96-485C-38C36666D15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ED34A3-F318-F121-2A90-2B4C8AA91F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1BC0686-1801-794B-A7E0-C218E54223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4C2F116-94D3-0481-36BB-57F4B8E2D9AF}"/>
              </a:ext>
            </a:extLst>
          </p:cNvPr>
          <p:cNvSpPr>
            <a:spLocks noGrp="1"/>
          </p:cNvSpPr>
          <p:nvPr>
            <p:ph type="dt" sz="half" idx="10"/>
          </p:nvPr>
        </p:nvSpPr>
        <p:spPr/>
        <p:txBody>
          <a:bodyPr/>
          <a:lstStyle/>
          <a:p>
            <a:fld id="{A802C994-6B72-4049-BEAE-816EF9487D79}" type="datetimeFigureOut">
              <a:rPr lang="en-GB" smtClean="0"/>
              <a:t>07/12/2024</a:t>
            </a:fld>
            <a:endParaRPr lang="en-GB"/>
          </a:p>
        </p:txBody>
      </p:sp>
      <p:sp>
        <p:nvSpPr>
          <p:cNvPr id="6" name="Footer Placeholder 5">
            <a:extLst>
              <a:ext uri="{FF2B5EF4-FFF2-40B4-BE49-F238E27FC236}">
                <a16:creationId xmlns:a16="http://schemas.microsoft.com/office/drawing/2014/main" id="{465AB8C8-FA0E-728A-D9CA-EEA9E5F3FE5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1CF552B-D51A-3D99-1C18-AF7050283922}"/>
              </a:ext>
            </a:extLst>
          </p:cNvPr>
          <p:cNvSpPr>
            <a:spLocks noGrp="1"/>
          </p:cNvSpPr>
          <p:nvPr>
            <p:ph type="sldNum" sz="quarter" idx="12"/>
          </p:nvPr>
        </p:nvSpPr>
        <p:spPr/>
        <p:txBody>
          <a:bodyPr/>
          <a:lstStyle/>
          <a:p>
            <a:fld id="{1062051E-2074-4D8F-8ED2-96557298ED93}" type="slidenum">
              <a:rPr lang="en-GB" smtClean="0"/>
              <a:t>‹#›</a:t>
            </a:fld>
            <a:endParaRPr lang="en-GB"/>
          </a:p>
        </p:txBody>
      </p:sp>
    </p:spTree>
    <p:extLst>
      <p:ext uri="{BB962C8B-B14F-4D97-AF65-F5344CB8AC3E}">
        <p14:creationId xmlns:p14="http://schemas.microsoft.com/office/powerpoint/2010/main" val="3712812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C15B9-9AEF-0CCC-2917-DB4233ACE72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E85CD4A-4A50-5A4B-7399-6B28376718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9B16FF-9352-CC90-9D37-3E69403A6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0156385-4C05-D0DD-6EDD-F6E20DE397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258757-FA06-6323-8043-D6F644CE70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0509AE8-B99B-6772-893B-DA3FCABC993B}"/>
              </a:ext>
            </a:extLst>
          </p:cNvPr>
          <p:cNvSpPr>
            <a:spLocks noGrp="1"/>
          </p:cNvSpPr>
          <p:nvPr>
            <p:ph type="dt" sz="half" idx="10"/>
          </p:nvPr>
        </p:nvSpPr>
        <p:spPr/>
        <p:txBody>
          <a:bodyPr/>
          <a:lstStyle/>
          <a:p>
            <a:fld id="{A802C994-6B72-4049-BEAE-816EF9487D79}" type="datetimeFigureOut">
              <a:rPr lang="en-GB" smtClean="0"/>
              <a:t>07/12/2024</a:t>
            </a:fld>
            <a:endParaRPr lang="en-GB"/>
          </a:p>
        </p:txBody>
      </p:sp>
      <p:sp>
        <p:nvSpPr>
          <p:cNvPr id="8" name="Footer Placeholder 7">
            <a:extLst>
              <a:ext uri="{FF2B5EF4-FFF2-40B4-BE49-F238E27FC236}">
                <a16:creationId xmlns:a16="http://schemas.microsoft.com/office/drawing/2014/main" id="{C99CC0C2-0B36-C3BA-B51D-03ABDBAB884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74229CF-DE99-75FE-79AD-1DF3BA3F240D}"/>
              </a:ext>
            </a:extLst>
          </p:cNvPr>
          <p:cNvSpPr>
            <a:spLocks noGrp="1"/>
          </p:cNvSpPr>
          <p:nvPr>
            <p:ph type="sldNum" sz="quarter" idx="12"/>
          </p:nvPr>
        </p:nvSpPr>
        <p:spPr/>
        <p:txBody>
          <a:bodyPr/>
          <a:lstStyle/>
          <a:p>
            <a:fld id="{1062051E-2074-4D8F-8ED2-96557298ED93}" type="slidenum">
              <a:rPr lang="en-GB" smtClean="0"/>
              <a:t>‹#›</a:t>
            </a:fld>
            <a:endParaRPr lang="en-GB"/>
          </a:p>
        </p:txBody>
      </p:sp>
    </p:spTree>
    <p:extLst>
      <p:ext uri="{BB962C8B-B14F-4D97-AF65-F5344CB8AC3E}">
        <p14:creationId xmlns:p14="http://schemas.microsoft.com/office/powerpoint/2010/main" val="23936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8B87B-90A5-8E7E-D46A-654979D9CD2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0FC75E5-E246-442D-5946-64D073F68775}"/>
              </a:ext>
            </a:extLst>
          </p:cNvPr>
          <p:cNvSpPr>
            <a:spLocks noGrp="1"/>
          </p:cNvSpPr>
          <p:nvPr>
            <p:ph type="dt" sz="half" idx="10"/>
          </p:nvPr>
        </p:nvSpPr>
        <p:spPr/>
        <p:txBody>
          <a:bodyPr/>
          <a:lstStyle/>
          <a:p>
            <a:fld id="{A802C994-6B72-4049-BEAE-816EF9487D79}" type="datetimeFigureOut">
              <a:rPr lang="en-GB" smtClean="0"/>
              <a:t>07/12/2024</a:t>
            </a:fld>
            <a:endParaRPr lang="en-GB"/>
          </a:p>
        </p:txBody>
      </p:sp>
      <p:sp>
        <p:nvSpPr>
          <p:cNvPr id="4" name="Footer Placeholder 3">
            <a:extLst>
              <a:ext uri="{FF2B5EF4-FFF2-40B4-BE49-F238E27FC236}">
                <a16:creationId xmlns:a16="http://schemas.microsoft.com/office/drawing/2014/main" id="{99365670-07CE-1446-6649-BF9312E131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B6E33B0-92C9-7747-A19D-3F55055E5C2A}"/>
              </a:ext>
            </a:extLst>
          </p:cNvPr>
          <p:cNvSpPr>
            <a:spLocks noGrp="1"/>
          </p:cNvSpPr>
          <p:nvPr>
            <p:ph type="sldNum" sz="quarter" idx="12"/>
          </p:nvPr>
        </p:nvSpPr>
        <p:spPr/>
        <p:txBody>
          <a:bodyPr/>
          <a:lstStyle/>
          <a:p>
            <a:fld id="{1062051E-2074-4D8F-8ED2-96557298ED93}" type="slidenum">
              <a:rPr lang="en-GB" smtClean="0"/>
              <a:t>‹#›</a:t>
            </a:fld>
            <a:endParaRPr lang="en-GB"/>
          </a:p>
        </p:txBody>
      </p:sp>
    </p:spTree>
    <p:extLst>
      <p:ext uri="{BB962C8B-B14F-4D97-AF65-F5344CB8AC3E}">
        <p14:creationId xmlns:p14="http://schemas.microsoft.com/office/powerpoint/2010/main" val="3247966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166E46-7C73-F31D-8016-922D12214F8F}"/>
              </a:ext>
            </a:extLst>
          </p:cNvPr>
          <p:cNvSpPr>
            <a:spLocks noGrp="1"/>
          </p:cNvSpPr>
          <p:nvPr>
            <p:ph type="dt" sz="half" idx="10"/>
          </p:nvPr>
        </p:nvSpPr>
        <p:spPr/>
        <p:txBody>
          <a:bodyPr/>
          <a:lstStyle/>
          <a:p>
            <a:fld id="{A802C994-6B72-4049-BEAE-816EF9487D79}" type="datetimeFigureOut">
              <a:rPr lang="en-GB" smtClean="0"/>
              <a:t>07/12/2024</a:t>
            </a:fld>
            <a:endParaRPr lang="en-GB"/>
          </a:p>
        </p:txBody>
      </p:sp>
      <p:sp>
        <p:nvSpPr>
          <p:cNvPr id="3" name="Footer Placeholder 2">
            <a:extLst>
              <a:ext uri="{FF2B5EF4-FFF2-40B4-BE49-F238E27FC236}">
                <a16:creationId xmlns:a16="http://schemas.microsoft.com/office/drawing/2014/main" id="{D1428355-BD72-0516-8719-0295A4473A0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12B3FAF-956B-DC5E-ED70-0E9BB4F93852}"/>
              </a:ext>
            </a:extLst>
          </p:cNvPr>
          <p:cNvSpPr>
            <a:spLocks noGrp="1"/>
          </p:cNvSpPr>
          <p:nvPr>
            <p:ph type="sldNum" sz="quarter" idx="12"/>
          </p:nvPr>
        </p:nvSpPr>
        <p:spPr/>
        <p:txBody>
          <a:bodyPr/>
          <a:lstStyle/>
          <a:p>
            <a:fld id="{1062051E-2074-4D8F-8ED2-96557298ED93}" type="slidenum">
              <a:rPr lang="en-GB" smtClean="0"/>
              <a:t>‹#›</a:t>
            </a:fld>
            <a:endParaRPr lang="en-GB"/>
          </a:p>
        </p:txBody>
      </p:sp>
    </p:spTree>
    <p:extLst>
      <p:ext uri="{BB962C8B-B14F-4D97-AF65-F5344CB8AC3E}">
        <p14:creationId xmlns:p14="http://schemas.microsoft.com/office/powerpoint/2010/main" val="3953403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8AB71-A2CF-7F1B-9976-24204884A6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B5179A7-4267-8591-24CB-BCF66978A0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D03D9CB-A3E9-0F19-13BC-F8B965562B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F774A1-DA60-0AFE-71A5-6C334C7D160A}"/>
              </a:ext>
            </a:extLst>
          </p:cNvPr>
          <p:cNvSpPr>
            <a:spLocks noGrp="1"/>
          </p:cNvSpPr>
          <p:nvPr>
            <p:ph type="dt" sz="half" idx="10"/>
          </p:nvPr>
        </p:nvSpPr>
        <p:spPr/>
        <p:txBody>
          <a:bodyPr/>
          <a:lstStyle/>
          <a:p>
            <a:fld id="{A802C994-6B72-4049-BEAE-816EF9487D79}" type="datetimeFigureOut">
              <a:rPr lang="en-GB" smtClean="0"/>
              <a:t>07/12/2024</a:t>
            </a:fld>
            <a:endParaRPr lang="en-GB"/>
          </a:p>
        </p:txBody>
      </p:sp>
      <p:sp>
        <p:nvSpPr>
          <p:cNvPr id="6" name="Footer Placeholder 5">
            <a:extLst>
              <a:ext uri="{FF2B5EF4-FFF2-40B4-BE49-F238E27FC236}">
                <a16:creationId xmlns:a16="http://schemas.microsoft.com/office/drawing/2014/main" id="{DFEC498B-C1F8-DB9A-816B-642788DB287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21AE5E-39EF-47D1-D15B-08C9B211ACF6}"/>
              </a:ext>
            </a:extLst>
          </p:cNvPr>
          <p:cNvSpPr>
            <a:spLocks noGrp="1"/>
          </p:cNvSpPr>
          <p:nvPr>
            <p:ph type="sldNum" sz="quarter" idx="12"/>
          </p:nvPr>
        </p:nvSpPr>
        <p:spPr/>
        <p:txBody>
          <a:bodyPr/>
          <a:lstStyle/>
          <a:p>
            <a:fld id="{1062051E-2074-4D8F-8ED2-96557298ED93}" type="slidenum">
              <a:rPr lang="en-GB" smtClean="0"/>
              <a:t>‹#›</a:t>
            </a:fld>
            <a:endParaRPr lang="en-GB"/>
          </a:p>
        </p:txBody>
      </p:sp>
    </p:spTree>
    <p:extLst>
      <p:ext uri="{BB962C8B-B14F-4D97-AF65-F5344CB8AC3E}">
        <p14:creationId xmlns:p14="http://schemas.microsoft.com/office/powerpoint/2010/main" val="514834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B9548-F9BB-53F5-EDE5-B640E02195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614E287-7007-417A-B38F-5F3269C9EE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6660DAA-42C4-2705-A644-CEF0B69FBE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A30588-4891-6E30-284D-A59628DB407C}"/>
              </a:ext>
            </a:extLst>
          </p:cNvPr>
          <p:cNvSpPr>
            <a:spLocks noGrp="1"/>
          </p:cNvSpPr>
          <p:nvPr>
            <p:ph type="dt" sz="half" idx="10"/>
          </p:nvPr>
        </p:nvSpPr>
        <p:spPr/>
        <p:txBody>
          <a:bodyPr/>
          <a:lstStyle/>
          <a:p>
            <a:fld id="{A802C994-6B72-4049-BEAE-816EF9487D79}" type="datetimeFigureOut">
              <a:rPr lang="en-GB" smtClean="0"/>
              <a:t>07/12/2024</a:t>
            </a:fld>
            <a:endParaRPr lang="en-GB"/>
          </a:p>
        </p:txBody>
      </p:sp>
      <p:sp>
        <p:nvSpPr>
          <p:cNvPr id="6" name="Footer Placeholder 5">
            <a:extLst>
              <a:ext uri="{FF2B5EF4-FFF2-40B4-BE49-F238E27FC236}">
                <a16:creationId xmlns:a16="http://schemas.microsoft.com/office/drawing/2014/main" id="{DA92CC57-13F6-0697-2512-A54C0B77BB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11F3D1F-03F5-25C8-980E-BD5E31A0F0B9}"/>
              </a:ext>
            </a:extLst>
          </p:cNvPr>
          <p:cNvSpPr>
            <a:spLocks noGrp="1"/>
          </p:cNvSpPr>
          <p:nvPr>
            <p:ph type="sldNum" sz="quarter" idx="12"/>
          </p:nvPr>
        </p:nvSpPr>
        <p:spPr/>
        <p:txBody>
          <a:bodyPr/>
          <a:lstStyle/>
          <a:p>
            <a:fld id="{1062051E-2074-4D8F-8ED2-96557298ED93}" type="slidenum">
              <a:rPr lang="en-GB" smtClean="0"/>
              <a:t>‹#›</a:t>
            </a:fld>
            <a:endParaRPr lang="en-GB"/>
          </a:p>
        </p:txBody>
      </p:sp>
    </p:spTree>
    <p:extLst>
      <p:ext uri="{BB962C8B-B14F-4D97-AF65-F5344CB8AC3E}">
        <p14:creationId xmlns:p14="http://schemas.microsoft.com/office/powerpoint/2010/main" val="3571004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69C9BB-C48C-C212-2409-6BEFB474E9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98BB4A1-599B-B74E-5B04-84FAA3CDB0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0E1CC3-8A13-5C61-5778-E02A086928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2C994-6B72-4049-BEAE-816EF9487D79}" type="datetimeFigureOut">
              <a:rPr lang="en-GB" smtClean="0"/>
              <a:t>07/12/2024</a:t>
            </a:fld>
            <a:endParaRPr lang="en-GB"/>
          </a:p>
        </p:txBody>
      </p:sp>
      <p:sp>
        <p:nvSpPr>
          <p:cNvPr id="5" name="Footer Placeholder 4">
            <a:extLst>
              <a:ext uri="{FF2B5EF4-FFF2-40B4-BE49-F238E27FC236}">
                <a16:creationId xmlns:a16="http://schemas.microsoft.com/office/drawing/2014/main" id="{709545FA-D1A4-5939-A128-0D0735E3E5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2426993-CD46-4B7A-5D22-037D1D1780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62051E-2074-4D8F-8ED2-96557298ED93}" type="slidenum">
              <a:rPr lang="en-GB" smtClean="0"/>
              <a:t>‹#›</a:t>
            </a:fld>
            <a:endParaRPr lang="en-GB"/>
          </a:p>
        </p:txBody>
      </p:sp>
    </p:spTree>
    <p:extLst>
      <p:ext uri="{BB962C8B-B14F-4D97-AF65-F5344CB8AC3E}">
        <p14:creationId xmlns:p14="http://schemas.microsoft.com/office/powerpoint/2010/main" val="4277470535"/>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iblegateway.com/passage/?search=Luke%201&amp;version=NLT#fen-NLT-24895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57CD7-831E-2FB7-BF3E-10EC7EB70AFF}"/>
              </a:ext>
            </a:extLst>
          </p:cNvPr>
          <p:cNvSpPr>
            <a:spLocks noGrp="1"/>
          </p:cNvSpPr>
          <p:nvPr>
            <p:ph type="ctrTitle"/>
          </p:nvPr>
        </p:nvSpPr>
        <p:spPr/>
        <p:txBody>
          <a:bodyPr/>
          <a:lstStyle/>
          <a:p>
            <a:r>
              <a:rPr lang="en-GB" dirty="0"/>
              <a:t>Advent 2</a:t>
            </a:r>
          </a:p>
        </p:txBody>
      </p:sp>
      <p:sp>
        <p:nvSpPr>
          <p:cNvPr id="3" name="Subtitle 2">
            <a:extLst>
              <a:ext uri="{FF2B5EF4-FFF2-40B4-BE49-F238E27FC236}">
                <a16:creationId xmlns:a16="http://schemas.microsoft.com/office/drawing/2014/main" id="{58C0E026-7099-4331-CF84-0C68421413C9}"/>
              </a:ext>
            </a:extLst>
          </p:cNvPr>
          <p:cNvSpPr>
            <a:spLocks noGrp="1"/>
          </p:cNvSpPr>
          <p:nvPr>
            <p:ph type="subTitle" idx="1"/>
          </p:nvPr>
        </p:nvSpPr>
        <p:spPr/>
        <p:txBody>
          <a:bodyPr>
            <a:normAutofit/>
          </a:bodyPr>
          <a:lstStyle/>
          <a:p>
            <a:endParaRPr lang="en-GB" dirty="0"/>
          </a:p>
          <a:p>
            <a:r>
              <a:rPr lang="en-GB" sz="4800" dirty="0"/>
              <a:t>Luke 1</a:t>
            </a:r>
          </a:p>
        </p:txBody>
      </p:sp>
    </p:spTree>
    <p:extLst>
      <p:ext uri="{BB962C8B-B14F-4D97-AF65-F5344CB8AC3E}">
        <p14:creationId xmlns:p14="http://schemas.microsoft.com/office/powerpoint/2010/main" val="3150368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CE758-2F39-1DD4-0EAF-8C62456F65E0}"/>
              </a:ext>
            </a:extLst>
          </p:cNvPr>
          <p:cNvSpPr>
            <a:spLocks noGrp="1"/>
          </p:cNvSpPr>
          <p:nvPr>
            <p:ph type="title"/>
          </p:nvPr>
        </p:nvSpPr>
        <p:spPr/>
        <p:txBody>
          <a:bodyPr>
            <a:normAutofit/>
          </a:bodyPr>
          <a:lstStyle/>
          <a:p>
            <a:r>
              <a:rPr lang="en-GB" b="1" i="0" dirty="0">
                <a:solidFill>
                  <a:srgbClr val="000000"/>
                </a:solidFill>
                <a:effectLst/>
                <a:latin typeface="system-ui"/>
              </a:rPr>
              <a:t>			Mary Visits Elizabeth</a:t>
            </a:r>
            <a:br>
              <a:rPr lang="en-GB" b="1" i="0" dirty="0">
                <a:solidFill>
                  <a:srgbClr val="000000"/>
                </a:solidFill>
                <a:effectLst/>
                <a:latin typeface="system-ui"/>
              </a:rPr>
            </a:br>
            <a:endParaRPr lang="en-GB" dirty="0"/>
          </a:p>
        </p:txBody>
      </p:sp>
      <p:sp>
        <p:nvSpPr>
          <p:cNvPr id="3" name="Content Placeholder 2">
            <a:extLst>
              <a:ext uri="{FF2B5EF4-FFF2-40B4-BE49-F238E27FC236}">
                <a16:creationId xmlns:a16="http://schemas.microsoft.com/office/drawing/2014/main" id="{D32C4261-858C-397B-EA72-27087D2A3218}"/>
              </a:ext>
            </a:extLst>
          </p:cNvPr>
          <p:cNvSpPr>
            <a:spLocks noGrp="1"/>
          </p:cNvSpPr>
          <p:nvPr>
            <p:ph idx="1"/>
          </p:nvPr>
        </p:nvSpPr>
        <p:spPr/>
        <p:txBody>
          <a:bodyPr>
            <a:normAutofit/>
          </a:bodyPr>
          <a:lstStyle/>
          <a:p>
            <a:pPr algn="l"/>
            <a:r>
              <a:rPr lang="en-GB" b="1" i="0" baseline="30000" dirty="0">
                <a:solidFill>
                  <a:srgbClr val="000000"/>
                </a:solidFill>
                <a:effectLst/>
                <a:latin typeface="system-ui"/>
              </a:rPr>
              <a:t>39 </a:t>
            </a:r>
            <a:r>
              <a:rPr lang="en-GB" b="0" i="0" dirty="0">
                <a:solidFill>
                  <a:srgbClr val="000000"/>
                </a:solidFill>
                <a:effectLst/>
                <a:latin typeface="system-ui"/>
              </a:rPr>
              <a:t>A few days later Mary hurried to the hill country of Judea, to the town </a:t>
            </a:r>
            <a:r>
              <a:rPr lang="en-GB" b="1" i="0" baseline="30000" dirty="0">
                <a:solidFill>
                  <a:srgbClr val="000000"/>
                </a:solidFill>
                <a:effectLst/>
                <a:latin typeface="system-ui"/>
              </a:rPr>
              <a:t>40 </a:t>
            </a:r>
            <a:r>
              <a:rPr lang="en-GB" b="0" i="0" dirty="0">
                <a:solidFill>
                  <a:srgbClr val="000000"/>
                </a:solidFill>
                <a:effectLst/>
                <a:latin typeface="system-ui"/>
              </a:rPr>
              <a:t>where Zechariah lived. She entered the house and greeted Elizabeth. </a:t>
            </a:r>
            <a:r>
              <a:rPr lang="en-GB" b="1" i="0" baseline="30000" dirty="0">
                <a:solidFill>
                  <a:srgbClr val="000000"/>
                </a:solidFill>
                <a:effectLst/>
                <a:latin typeface="system-ui"/>
              </a:rPr>
              <a:t>41 </a:t>
            </a:r>
            <a:r>
              <a:rPr lang="en-GB" b="0" i="0" dirty="0">
                <a:solidFill>
                  <a:srgbClr val="000000"/>
                </a:solidFill>
                <a:effectLst/>
                <a:latin typeface="system-ui"/>
              </a:rPr>
              <a:t>At the sound of Mary’s greeting, Elizabeth’s child leaped within her, and Elizabeth was filled with the Holy Spirit.</a:t>
            </a:r>
          </a:p>
          <a:p>
            <a:pPr algn="l"/>
            <a:r>
              <a:rPr lang="en-GB" b="1" i="0" baseline="30000" dirty="0">
                <a:solidFill>
                  <a:srgbClr val="000000"/>
                </a:solidFill>
                <a:effectLst/>
                <a:latin typeface="system-ui"/>
              </a:rPr>
              <a:t>42 </a:t>
            </a:r>
            <a:r>
              <a:rPr lang="en-GB" b="0" i="0" dirty="0">
                <a:solidFill>
                  <a:srgbClr val="000000"/>
                </a:solidFill>
                <a:effectLst/>
                <a:latin typeface="system-ui"/>
              </a:rPr>
              <a:t>Elizabeth gave a glad cry and exclaimed to Mary, “God has blessed you above all women, and your child is blessed. </a:t>
            </a:r>
            <a:r>
              <a:rPr lang="en-GB" b="1" i="0" baseline="30000" dirty="0">
                <a:solidFill>
                  <a:srgbClr val="000000"/>
                </a:solidFill>
                <a:effectLst/>
                <a:latin typeface="system-ui"/>
              </a:rPr>
              <a:t>43 </a:t>
            </a:r>
            <a:r>
              <a:rPr lang="en-GB" b="0" i="0" dirty="0">
                <a:solidFill>
                  <a:srgbClr val="000000"/>
                </a:solidFill>
                <a:effectLst/>
                <a:latin typeface="system-ui"/>
              </a:rPr>
              <a:t>Why am I so honoured, that the mother of my Lord should visit me? </a:t>
            </a:r>
            <a:r>
              <a:rPr lang="en-GB" b="1" i="0" baseline="30000" dirty="0">
                <a:solidFill>
                  <a:srgbClr val="000000"/>
                </a:solidFill>
                <a:effectLst/>
                <a:latin typeface="system-ui"/>
              </a:rPr>
              <a:t>44 </a:t>
            </a:r>
            <a:r>
              <a:rPr lang="en-GB" b="0" i="0" dirty="0">
                <a:solidFill>
                  <a:srgbClr val="000000"/>
                </a:solidFill>
                <a:effectLst/>
                <a:latin typeface="system-ui"/>
              </a:rPr>
              <a:t>When I heard your greeting, the baby in my womb jumped for joy. </a:t>
            </a:r>
            <a:r>
              <a:rPr lang="en-GB" b="1" i="0" baseline="30000" dirty="0">
                <a:solidFill>
                  <a:srgbClr val="000000"/>
                </a:solidFill>
                <a:effectLst/>
                <a:latin typeface="system-ui"/>
              </a:rPr>
              <a:t>45 </a:t>
            </a:r>
            <a:r>
              <a:rPr lang="en-GB" b="0" i="0" dirty="0">
                <a:solidFill>
                  <a:srgbClr val="000000"/>
                </a:solidFill>
                <a:effectLst/>
                <a:latin typeface="system-ui"/>
              </a:rPr>
              <a:t>You are blessed because you believed that the Lord would do what he said.”</a:t>
            </a:r>
          </a:p>
          <a:p>
            <a:endParaRPr lang="en-GB" dirty="0"/>
          </a:p>
        </p:txBody>
      </p:sp>
    </p:spTree>
    <p:extLst>
      <p:ext uri="{BB962C8B-B14F-4D97-AF65-F5344CB8AC3E}">
        <p14:creationId xmlns:p14="http://schemas.microsoft.com/office/powerpoint/2010/main" val="1701185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8C815-C6FD-8FFD-7BA5-DFA14F2FD343}"/>
              </a:ext>
            </a:extLst>
          </p:cNvPr>
          <p:cNvSpPr>
            <a:spLocks noGrp="1"/>
          </p:cNvSpPr>
          <p:nvPr>
            <p:ph type="title"/>
          </p:nvPr>
        </p:nvSpPr>
        <p:spPr/>
        <p:txBody>
          <a:bodyPr/>
          <a:lstStyle/>
          <a:p>
            <a:r>
              <a:rPr lang="en-GB" dirty="0"/>
              <a:t>			The Magnificat</a:t>
            </a:r>
          </a:p>
        </p:txBody>
      </p:sp>
      <p:sp>
        <p:nvSpPr>
          <p:cNvPr id="3" name="Content Placeholder 2">
            <a:extLst>
              <a:ext uri="{FF2B5EF4-FFF2-40B4-BE49-F238E27FC236}">
                <a16:creationId xmlns:a16="http://schemas.microsoft.com/office/drawing/2014/main" id="{735820B8-1765-0501-6963-0F7B74449DD0}"/>
              </a:ext>
            </a:extLst>
          </p:cNvPr>
          <p:cNvSpPr>
            <a:spLocks noGrp="1"/>
          </p:cNvSpPr>
          <p:nvPr>
            <p:ph idx="1"/>
          </p:nvPr>
        </p:nvSpPr>
        <p:spPr/>
        <p:txBody>
          <a:bodyPr>
            <a:noAutofit/>
          </a:bodyPr>
          <a:lstStyle/>
          <a:p>
            <a:pPr algn="l"/>
            <a:r>
              <a:rPr lang="en-GB" sz="3200" b="1" i="0" baseline="30000" dirty="0">
                <a:solidFill>
                  <a:srgbClr val="000000"/>
                </a:solidFill>
                <a:effectLst/>
                <a:latin typeface="system-ui"/>
              </a:rPr>
              <a:t>46 </a:t>
            </a:r>
            <a:r>
              <a:rPr lang="en-GB" sz="3200" b="0" i="0" dirty="0">
                <a:solidFill>
                  <a:srgbClr val="000000"/>
                </a:solidFill>
                <a:effectLst/>
                <a:latin typeface="system-ui"/>
              </a:rPr>
              <a:t>Mary responded,</a:t>
            </a:r>
          </a:p>
          <a:p>
            <a:pPr algn="l"/>
            <a:r>
              <a:rPr lang="en-GB" sz="3200" b="0" i="0" dirty="0">
                <a:solidFill>
                  <a:srgbClr val="000000"/>
                </a:solidFill>
                <a:effectLst/>
                <a:latin typeface="system-ui"/>
              </a:rPr>
              <a:t>“Oh, how my soul praises the Lord.</a:t>
            </a:r>
            <a:br>
              <a:rPr lang="en-GB" sz="3200" b="0" i="0" dirty="0">
                <a:solidFill>
                  <a:srgbClr val="000000"/>
                </a:solidFill>
                <a:effectLst/>
                <a:latin typeface="system-ui"/>
              </a:rPr>
            </a:br>
            <a:r>
              <a:rPr lang="en-GB" sz="3200" b="1" i="0" baseline="30000" dirty="0">
                <a:solidFill>
                  <a:srgbClr val="000000"/>
                </a:solidFill>
                <a:effectLst/>
                <a:latin typeface="system-ui"/>
              </a:rPr>
              <a:t>47 </a:t>
            </a:r>
            <a:r>
              <a:rPr lang="en-GB" sz="3200" b="0" i="0" dirty="0">
                <a:solidFill>
                  <a:srgbClr val="000000"/>
                </a:solidFill>
                <a:effectLst/>
                <a:latin typeface="Courier New" panose="02070309020205020404" pitchFamily="49" charset="0"/>
              </a:rPr>
              <a:t>    </a:t>
            </a:r>
            <a:r>
              <a:rPr lang="en-GB" sz="3200" b="0" i="0" dirty="0">
                <a:solidFill>
                  <a:srgbClr val="000000"/>
                </a:solidFill>
                <a:effectLst/>
                <a:latin typeface="system-ui"/>
              </a:rPr>
              <a:t>How my spirit rejoices in God my Savior!</a:t>
            </a:r>
            <a:br>
              <a:rPr lang="en-GB" sz="3200" b="0" i="0" dirty="0">
                <a:solidFill>
                  <a:srgbClr val="000000"/>
                </a:solidFill>
                <a:effectLst/>
                <a:latin typeface="system-ui"/>
              </a:rPr>
            </a:br>
            <a:r>
              <a:rPr lang="en-GB" sz="3200" b="1" i="0" baseline="30000" dirty="0">
                <a:solidFill>
                  <a:srgbClr val="000000"/>
                </a:solidFill>
                <a:effectLst/>
                <a:latin typeface="system-ui"/>
              </a:rPr>
              <a:t>48 </a:t>
            </a:r>
            <a:r>
              <a:rPr lang="en-GB" sz="3200" b="0" i="0" dirty="0">
                <a:solidFill>
                  <a:srgbClr val="000000"/>
                </a:solidFill>
                <a:effectLst/>
                <a:latin typeface="system-ui"/>
              </a:rPr>
              <a:t>For he took notice of his lowly servant girl,</a:t>
            </a:r>
            <a:br>
              <a:rPr lang="en-GB" sz="3200" b="0" i="0" dirty="0">
                <a:solidFill>
                  <a:srgbClr val="000000"/>
                </a:solidFill>
                <a:effectLst/>
                <a:latin typeface="system-ui"/>
              </a:rPr>
            </a:br>
            <a:r>
              <a:rPr lang="en-GB" sz="3200" b="0" i="0" dirty="0">
                <a:solidFill>
                  <a:srgbClr val="000000"/>
                </a:solidFill>
                <a:effectLst/>
                <a:latin typeface="Courier New" panose="02070309020205020404" pitchFamily="49" charset="0"/>
              </a:rPr>
              <a:t>    </a:t>
            </a:r>
            <a:r>
              <a:rPr lang="en-GB" sz="3200" b="0" i="0" dirty="0">
                <a:solidFill>
                  <a:srgbClr val="000000"/>
                </a:solidFill>
                <a:effectLst/>
                <a:latin typeface="system-ui"/>
              </a:rPr>
              <a:t>and from now on all generations will call me blessed.</a:t>
            </a:r>
            <a:br>
              <a:rPr lang="en-GB" sz="3200" b="0" i="0" dirty="0">
                <a:solidFill>
                  <a:srgbClr val="000000"/>
                </a:solidFill>
                <a:effectLst/>
                <a:latin typeface="system-ui"/>
              </a:rPr>
            </a:br>
            <a:r>
              <a:rPr lang="en-GB" sz="3200" b="1" i="0" baseline="30000" dirty="0">
                <a:solidFill>
                  <a:srgbClr val="000000"/>
                </a:solidFill>
                <a:effectLst/>
                <a:latin typeface="system-ui"/>
              </a:rPr>
              <a:t>49 </a:t>
            </a:r>
            <a:r>
              <a:rPr lang="en-GB" sz="3200" b="0" i="0" dirty="0">
                <a:solidFill>
                  <a:srgbClr val="000000"/>
                </a:solidFill>
                <a:effectLst/>
                <a:latin typeface="system-ui"/>
              </a:rPr>
              <a:t>For the Mighty One is holy,</a:t>
            </a:r>
            <a:br>
              <a:rPr lang="en-GB" sz="3200" b="0" i="0" dirty="0">
                <a:solidFill>
                  <a:srgbClr val="000000"/>
                </a:solidFill>
                <a:effectLst/>
                <a:latin typeface="system-ui"/>
              </a:rPr>
            </a:br>
            <a:r>
              <a:rPr lang="en-GB" sz="3200" b="0" i="0" dirty="0">
                <a:solidFill>
                  <a:srgbClr val="000000"/>
                </a:solidFill>
                <a:effectLst/>
                <a:latin typeface="Courier New" panose="02070309020205020404" pitchFamily="49" charset="0"/>
              </a:rPr>
              <a:t>    </a:t>
            </a:r>
            <a:r>
              <a:rPr lang="en-GB" sz="3200" b="0" i="0" dirty="0">
                <a:solidFill>
                  <a:srgbClr val="000000"/>
                </a:solidFill>
                <a:effectLst/>
                <a:latin typeface="system-ui"/>
              </a:rPr>
              <a:t>and he has done great things for me.</a:t>
            </a:r>
            <a:br>
              <a:rPr lang="en-GB" sz="3200" b="0" i="0" dirty="0">
                <a:solidFill>
                  <a:srgbClr val="000000"/>
                </a:solidFill>
                <a:effectLst/>
                <a:latin typeface="system-ui"/>
              </a:rPr>
            </a:br>
            <a:r>
              <a:rPr lang="en-GB" sz="3200" b="1" i="0" baseline="30000" dirty="0">
                <a:solidFill>
                  <a:srgbClr val="000000"/>
                </a:solidFill>
                <a:effectLst/>
                <a:latin typeface="system-ui"/>
              </a:rPr>
              <a:t>50 </a:t>
            </a:r>
            <a:r>
              <a:rPr lang="en-GB" sz="3200" b="0" i="0" dirty="0">
                <a:solidFill>
                  <a:srgbClr val="000000"/>
                </a:solidFill>
                <a:effectLst/>
                <a:latin typeface="system-ui"/>
              </a:rPr>
              <a:t>He shows mercy from generation to generation</a:t>
            </a:r>
            <a:br>
              <a:rPr lang="en-GB" sz="3200" b="0" i="0" dirty="0">
                <a:solidFill>
                  <a:srgbClr val="000000"/>
                </a:solidFill>
                <a:effectLst/>
                <a:latin typeface="system-ui"/>
              </a:rPr>
            </a:br>
            <a:r>
              <a:rPr lang="en-GB" sz="3200" b="0" i="0" dirty="0">
                <a:solidFill>
                  <a:srgbClr val="000000"/>
                </a:solidFill>
                <a:effectLst/>
                <a:latin typeface="Courier New" panose="02070309020205020404" pitchFamily="49" charset="0"/>
              </a:rPr>
              <a:t>    </a:t>
            </a:r>
            <a:r>
              <a:rPr lang="en-GB" sz="3200" b="0" i="0" dirty="0">
                <a:solidFill>
                  <a:srgbClr val="000000"/>
                </a:solidFill>
                <a:effectLst/>
                <a:latin typeface="system-ui"/>
              </a:rPr>
              <a:t>to all who fear him.</a:t>
            </a:r>
            <a:br>
              <a:rPr lang="en-GB" sz="3200" b="0" i="0" dirty="0">
                <a:solidFill>
                  <a:srgbClr val="000000"/>
                </a:solidFill>
                <a:effectLst/>
                <a:latin typeface="system-ui"/>
              </a:rPr>
            </a:br>
            <a:endParaRPr lang="en-GB" sz="3200" dirty="0"/>
          </a:p>
        </p:txBody>
      </p:sp>
    </p:spTree>
    <p:extLst>
      <p:ext uri="{BB962C8B-B14F-4D97-AF65-F5344CB8AC3E}">
        <p14:creationId xmlns:p14="http://schemas.microsoft.com/office/powerpoint/2010/main" val="3809355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F613C-F05B-C55D-1631-4C37B9FD55C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8962C03-E46B-C49C-B35C-B559BE4E9480}"/>
              </a:ext>
            </a:extLst>
          </p:cNvPr>
          <p:cNvSpPr>
            <a:spLocks noGrp="1"/>
          </p:cNvSpPr>
          <p:nvPr>
            <p:ph idx="1"/>
          </p:nvPr>
        </p:nvSpPr>
        <p:spPr/>
        <p:txBody>
          <a:bodyPr>
            <a:normAutofit lnSpcReduction="10000"/>
          </a:bodyPr>
          <a:lstStyle/>
          <a:p>
            <a:r>
              <a:rPr lang="en-GB" b="1" i="0" baseline="30000" dirty="0">
                <a:solidFill>
                  <a:srgbClr val="000000"/>
                </a:solidFill>
                <a:effectLst/>
                <a:latin typeface="system-ui"/>
              </a:rPr>
              <a:t>51 </a:t>
            </a:r>
            <a:r>
              <a:rPr lang="en-GB" sz="3200" b="0" i="0" dirty="0">
                <a:solidFill>
                  <a:srgbClr val="000000"/>
                </a:solidFill>
                <a:effectLst/>
                <a:latin typeface="system-ui"/>
              </a:rPr>
              <a:t>His mighty arm has done tremendous things!</a:t>
            </a:r>
            <a:br>
              <a:rPr lang="en-GB" sz="3200" b="0" i="0" dirty="0">
                <a:solidFill>
                  <a:srgbClr val="000000"/>
                </a:solidFill>
                <a:effectLst/>
                <a:latin typeface="system-ui"/>
              </a:rPr>
            </a:br>
            <a:r>
              <a:rPr lang="en-GB" sz="3200" b="0" i="0" dirty="0">
                <a:solidFill>
                  <a:srgbClr val="000000"/>
                </a:solidFill>
                <a:effectLst/>
                <a:latin typeface="Courier New" panose="02070309020205020404" pitchFamily="49" charset="0"/>
              </a:rPr>
              <a:t>    </a:t>
            </a:r>
            <a:r>
              <a:rPr lang="en-GB" sz="3200" b="0" i="0" dirty="0">
                <a:solidFill>
                  <a:srgbClr val="000000"/>
                </a:solidFill>
                <a:effectLst/>
                <a:latin typeface="system-ui"/>
              </a:rPr>
              <a:t>He has scattered the proud and haughty ones.</a:t>
            </a:r>
            <a:br>
              <a:rPr lang="en-GB" sz="3200" b="0" i="0" dirty="0">
                <a:solidFill>
                  <a:srgbClr val="000000"/>
                </a:solidFill>
                <a:effectLst/>
                <a:latin typeface="system-ui"/>
              </a:rPr>
            </a:br>
            <a:r>
              <a:rPr lang="en-GB" sz="3200" b="1" i="0" baseline="30000" dirty="0">
                <a:solidFill>
                  <a:srgbClr val="000000"/>
                </a:solidFill>
                <a:effectLst/>
                <a:latin typeface="system-ui"/>
              </a:rPr>
              <a:t>52 </a:t>
            </a:r>
            <a:r>
              <a:rPr lang="en-GB" sz="3200" b="0" i="0" dirty="0">
                <a:solidFill>
                  <a:srgbClr val="000000"/>
                </a:solidFill>
                <a:effectLst/>
                <a:latin typeface="system-ui"/>
              </a:rPr>
              <a:t>He has brought down princes from their thrones</a:t>
            </a:r>
            <a:br>
              <a:rPr lang="en-GB" sz="3200" b="0" i="0" dirty="0">
                <a:solidFill>
                  <a:srgbClr val="000000"/>
                </a:solidFill>
                <a:effectLst/>
                <a:latin typeface="system-ui"/>
              </a:rPr>
            </a:br>
            <a:r>
              <a:rPr lang="en-GB" sz="3200" b="0" i="0" dirty="0">
                <a:solidFill>
                  <a:srgbClr val="000000"/>
                </a:solidFill>
                <a:effectLst/>
                <a:latin typeface="Courier New" panose="02070309020205020404" pitchFamily="49" charset="0"/>
              </a:rPr>
              <a:t>    </a:t>
            </a:r>
            <a:r>
              <a:rPr lang="en-GB" sz="3200" b="0" i="0" dirty="0">
                <a:solidFill>
                  <a:srgbClr val="000000"/>
                </a:solidFill>
                <a:effectLst/>
                <a:latin typeface="system-ui"/>
              </a:rPr>
              <a:t>and exalted the humble.</a:t>
            </a:r>
            <a:br>
              <a:rPr lang="en-GB" sz="3200" b="0" i="0" dirty="0">
                <a:solidFill>
                  <a:srgbClr val="000000"/>
                </a:solidFill>
                <a:effectLst/>
                <a:latin typeface="system-ui"/>
              </a:rPr>
            </a:br>
            <a:r>
              <a:rPr lang="en-GB" sz="3200" b="1" i="0" baseline="30000" dirty="0">
                <a:solidFill>
                  <a:srgbClr val="000000"/>
                </a:solidFill>
                <a:effectLst/>
                <a:latin typeface="system-ui"/>
              </a:rPr>
              <a:t>53 </a:t>
            </a:r>
            <a:r>
              <a:rPr lang="en-GB" sz="3200" b="0" i="0" dirty="0">
                <a:solidFill>
                  <a:srgbClr val="000000"/>
                </a:solidFill>
                <a:effectLst/>
                <a:latin typeface="system-ui"/>
              </a:rPr>
              <a:t>He has filled the hungry with good things</a:t>
            </a:r>
            <a:br>
              <a:rPr lang="en-GB" sz="3200" b="0" i="0" dirty="0">
                <a:solidFill>
                  <a:srgbClr val="000000"/>
                </a:solidFill>
                <a:effectLst/>
                <a:latin typeface="system-ui"/>
              </a:rPr>
            </a:br>
            <a:r>
              <a:rPr lang="en-GB" sz="3200" b="0" i="0" dirty="0">
                <a:solidFill>
                  <a:srgbClr val="000000"/>
                </a:solidFill>
                <a:effectLst/>
                <a:latin typeface="Courier New" panose="02070309020205020404" pitchFamily="49" charset="0"/>
              </a:rPr>
              <a:t>    </a:t>
            </a:r>
            <a:r>
              <a:rPr lang="en-GB" sz="3200" b="0" i="0" dirty="0">
                <a:solidFill>
                  <a:srgbClr val="000000"/>
                </a:solidFill>
                <a:effectLst/>
                <a:latin typeface="system-ui"/>
              </a:rPr>
              <a:t>and sent the rich away with empty hands.</a:t>
            </a:r>
            <a:br>
              <a:rPr lang="en-GB" sz="3200" b="0" i="0" dirty="0">
                <a:solidFill>
                  <a:srgbClr val="000000"/>
                </a:solidFill>
                <a:effectLst/>
                <a:latin typeface="system-ui"/>
              </a:rPr>
            </a:br>
            <a:r>
              <a:rPr lang="en-GB" sz="3200" b="1" i="0" baseline="30000" dirty="0">
                <a:solidFill>
                  <a:srgbClr val="000000"/>
                </a:solidFill>
                <a:effectLst/>
                <a:latin typeface="system-ui"/>
              </a:rPr>
              <a:t>54 </a:t>
            </a:r>
            <a:r>
              <a:rPr lang="en-GB" sz="3200" b="0" i="0" dirty="0">
                <a:solidFill>
                  <a:srgbClr val="000000"/>
                </a:solidFill>
                <a:effectLst/>
                <a:latin typeface="system-ui"/>
              </a:rPr>
              <a:t>He has helped his servant Israel</a:t>
            </a:r>
            <a:br>
              <a:rPr lang="en-GB" sz="3200" b="0" i="0" dirty="0">
                <a:solidFill>
                  <a:srgbClr val="000000"/>
                </a:solidFill>
                <a:effectLst/>
                <a:latin typeface="system-ui"/>
              </a:rPr>
            </a:br>
            <a:r>
              <a:rPr lang="en-GB" sz="3200" b="0" i="0" dirty="0">
                <a:solidFill>
                  <a:srgbClr val="000000"/>
                </a:solidFill>
                <a:effectLst/>
                <a:latin typeface="Courier New" panose="02070309020205020404" pitchFamily="49" charset="0"/>
              </a:rPr>
              <a:t>    </a:t>
            </a:r>
            <a:r>
              <a:rPr lang="en-GB" sz="3200" b="0" i="0" dirty="0">
                <a:solidFill>
                  <a:srgbClr val="000000"/>
                </a:solidFill>
                <a:effectLst/>
                <a:latin typeface="system-ui"/>
              </a:rPr>
              <a:t>and remembered to be merciful.</a:t>
            </a:r>
            <a:br>
              <a:rPr lang="en-GB" sz="3200" b="0" i="0" dirty="0">
                <a:solidFill>
                  <a:srgbClr val="000000"/>
                </a:solidFill>
                <a:effectLst/>
                <a:latin typeface="system-ui"/>
              </a:rPr>
            </a:br>
            <a:r>
              <a:rPr lang="en-GB" sz="3200" b="1" i="0" baseline="30000" dirty="0">
                <a:solidFill>
                  <a:srgbClr val="000000"/>
                </a:solidFill>
                <a:effectLst/>
                <a:latin typeface="system-ui"/>
              </a:rPr>
              <a:t>55 </a:t>
            </a:r>
            <a:r>
              <a:rPr lang="en-GB" sz="3200" b="0" i="0" dirty="0">
                <a:solidFill>
                  <a:srgbClr val="000000"/>
                </a:solidFill>
                <a:effectLst/>
                <a:latin typeface="system-ui"/>
              </a:rPr>
              <a:t>For he made this promise to our ancestors,</a:t>
            </a:r>
            <a:br>
              <a:rPr lang="en-GB" sz="3200" b="0" i="0" dirty="0">
                <a:solidFill>
                  <a:srgbClr val="000000"/>
                </a:solidFill>
                <a:effectLst/>
                <a:latin typeface="system-ui"/>
              </a:rPr>
            </a:br>
            <a:r>
              <a:rPr lang="en-GB" sz="3200" b="0" i="0" dirty="0">
                <a:solidFill>
                  <a:srgbClr val="000000"/>
                </a:solidFill>
                <a:effectLst/>
                <a:latin typeface="Courier New" panose="02070309020205020404" pitchFamily="49" charset="0"/>
              </a:rPr>
              <a:t>    </a:t>
            </a:r>
            <a:r>
              <a:rPr lang="en-GB" sz="3200" b="0" i="0" dirty="0">
                <a:solidFill>
                  <a:srgbClr val="000000"/>
                </a:solidFill>
                <a:effectLst/>
                <a:latin typeface="system-ui"/>
              </a:rPr>
              <a:t>to Abraham and his children forever.”</a:t>
            </a:r>
          </a:p>
          <a:p>
            <a:endParaRPr lang="en-GB" dirty="0"/>
          </a:p>
        </p:txBody>
      </p:sp>
    </p:spTree>
    <p:extLst>
      <p:ext uri="{BB962C8B-B14F-4D97-AF65-F5344CB8AC3E}">
        <p14:creationId xmlns:p14="http://schemas.microsoft.com/office/powerpoint/2010/main" val="555888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6DD2E-6C81-38BB-26A7-FC5AF3476240}"/>
              </a:ext>
            </a:extLst>
          </p:cNvPr>
          <p:cNvSpPr>
            <a:spLocks noGrp="1"/>
          </p:cNvSpPr>
          <p:nvPr>
            <p:ph type="title"/>
          </p:nvPr>
        </p:nvSpPr>
        <p:spPr/>
        <p:txBody>
          <a:bodyPr/>
          <a:lstStyle/>
          <a:p>
            <a:r>
              <a:rPr lang="en-GB" b="1" dirty="0"/>
              <a:t>			Zechariah’s prophecy</a:t>
            </a:r>
          </a:p>
        </p:txBody>
      </p:sp>
      <p:sp>
        <p:nvSpPr>
          <p:cNvPr id="3" name="Content Placeholder 2">
            <a:extLst>
              <a:ext uri="{FF2B5EF4-FFF2-40B4-BE49-F238E27FC236}">
                <a16:creationId xmlns:a16="http://schemas.microsoft.com/office/drawing/2014/main" id="{698E36DA-CF90-1203-40F0-6ED375FDED9D}"/>
              </a:ext>
            </a:extLst>
          </p:cNvPr>
          <p:cNvSpPr>
            <a:spLocks noGrp="1"/>
          </p:cNvSpPr>
          <p:nvPr>
            <p:ph idx="1"/>
          </p:nvPr>
        </p:nvSpPr>
        <p:spPr/>
        <p:txBody>
          <a:bodyPr>
            <a:noAutofit/>
          </a:bodyPr>
          <a:lstStyle/>
          <a:p>
            <a:pPr algn="l"/>
            <a:r>
              <a:rPr lang="en-GB" sz="3200" b="1" i="0" baseline="30000" dirty="0">
                <a:solidFill>
                  <a:srgbClr val="000000"/>
                </a:solidFill>
                <a:effectLst/>
                <a:latin typeface="system-ui"/>
              </a:rPr>
              <a:t> </a:t>
            </a:r>
            <a:r>
              <a:rPr lang="en-GB" sz="3200" b="0" i="0" dirty="0">
                <a:solidFill>
                  <a:srgbClr val="000000"/>
                </a:solidFill>
                <a:effectLst/>
                <a:latin typeface="system-ui"/>
              </a:rPr>
              <a:t>Then his father, Zechariah, was filled with the Holy Spirit and gave this prophecy:</a:t>
            </a:r>
          </a:p>
          <a:p>
            <a:pPr algn="l"/>
            <a:r>
              <a:rPr lang="en-GB" sz="3200" b="1" i="0" baseline="30000" dirty="0">
                <a:solidFill>
                  <a:srgbClr val="000000"/>
                </a:solidFill>
                <a:effectLst/>
                <a:latin typeface="system-ui"/>
              </a:rPr>
              <a:t>68 </a:t>
            </a:r>
            <a:r>
              <a:rPr lang="en-GB" sz="3200" b="0" i="0" dirty="0">
                <a:solidFill>
                  <a:srgbClr val="000000"/>
                </a:solidFill>
                <a:effectLst/>
                <a:latin typeface="system-ui"/>
              </a:rPr>
              <a:t>“Praise the Lord, the God of Israel, because he has visited and redeemed his people. </a:t>
            </a:r>
            <a:r>
              <a:rPr lang="en-GB" sz="3200" b="1" i="0" baseline="30000" dirty="0">
                <a:solidFill>
                  <a:srgbClr val="000000"/>
                </a:solidFill>
                <a:effectLst/>
                <a:latin typeface="system-ui"/>
              </a:rPr>
              <a:t>69 </a:t>
            </a:r>
            <a:r>
              <a:rPr lang="en-GB" sz="3200" b="0" i="0" dirty="0">
                <a:solidFill>
                  <a:srgbClr val="000000"/>
                </a:solidFill>
                <a:effectLst/>
                <a:latin typeface="system-ui"/>
              </a:rPr>
              <a:t>He has sent us a mighty Savior</a:t>
            </a:r>
            <a:br>
              <a:rPr lang="en-GB" sz="3200" b="0" i="0" dirty="0">
                <a:solidFill>
                  <a:srgbClr val="000000"/>
                </a:solidFill>
                <a:effectLst/>
                <a:latin typeface="system-ui"/>
              </a:rPr>
            </a:br>
            <a:r>
              <a:rPr lang="en-GB" sz="3200" b="0" i="0" dirty="0">
                <a:solidFill>
                  <a:srgbClr val="000000"/>
                </a:solidFill>
                <a:effectLst/>
                <a:latin typeface="system-ui"/>
              </a:rPr>
              <a:t>from the royal line of his servant David, </a:t>
            </a:r>
            <a:r>
              <a:rPr lang="en-GB" sz="3200" b="1" i="0" baseline="30000" dirty="0">
                <a:solidFill>
                  <a:srgbClr val="000000"/>
                </a:solidFill>
                <a:effectLst/>
                <a:latin typeface="system-ui"/>
              </a:rPr>
              <a:t>70 </a:t>
            </a:r>
            <a:r>
              <a:rPr lang="en-GB" sz="3200" b="0" i="0" dirty="0">
                <a:solidFill>
                  <a:srgbClr val="000000"/>
                </a:solidFill>
                <a:effectLst/>
                <a:latin typeface="system-ui"/>
              </a:rPr>
              <a:t>just as he promised through his holy prophets long ago. </a:t>
            </a:r>
            <a:r>
              <a:rPr lang="en-GB" sz="3200" b="1" i="0" baseline="30000" dirty="0">
                <a:solidFill>
                  <a:srgbClr val="000000"/>
                </a:solidFill>
                <a:effectLst/>
                <a:latin typeface="system-ui"/>
              </a:rPr>
              <a:t>71 </a:t>
            </a:r>
            <a:r>
              <a:rPr lang="en-GB" sz="3200" b="0" i="0" dirty="0">
                <a:solidFill>
                  <a:srgbClr val="000000"/>
                </a:solidFill>
                <a:effectLst/>
                <a:latin typeface="system-ui"/>
              </a:rPr>
              <a:t>Now we will be saved from our enemies and from all who hate us.</a:t>
            </a:r>
            <a:br>
              <a:rPr lang="en-GB" sz="3200" b="0" i="0" dirty="0">
                <a:solidFill>
                  <a:srgbClr val="000000"/>
                </a:solidFill>
                <a:effectLst/>
                <a:latin typeface="system-ui"/>
              </a:rPr>
            </a:br>
            <a:endParaRPr lang="en-GB" sz="3200" dirty="0"/>
          </a:p>
        </p:txBody>
      </p:sp>
    </p:spTree>
    <p:extLst>
      <p:ext uri="{BB962C8B-B14F-4D97-AF65-F5344CB8AC3E}">
        <p14:creationId xmlns:p14="http://schemas.microsoft.com/office/powerpoint/2010/main" val="362080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779B7-0CCC-A150-C546-20FCC54DCB5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030571D-D5FF-0D18-F85A-A80C9F28D1D2}"/>
              </a:ext>
            </a:extLst>
          </p:cNvPr>
          <p:cNvSpPr>
            <a:spLocks noGrp="1"/>
          </p:cNvSpPr>
          <p:nvPr>
            <p:ph idx="1"/>
          </p:nvPr>
        </p:nvSpPr>
        <p:spPr/>
        <p:txBody>
          <a:bodyPr>
            <a:normAutofit/>
          </a:bodyPr>
          <a:lstStyle/>
          <a:p>
            <a:r>
              <a:rPr lang="en-GB" sz="3200" b="1" i="0" baseline="30000" dirty="0">
                <a:solidFill>
                  <a:srgbClr val="000000"/>
                </a:solidFill>
                <a:effectLst/>
                <a:latin typeface="system-ui"/>
              </a:rPr>
              <a:t>72 </a:t>
            </a:r>
            <a:r>
              <a:rPr lang="en-GB" sz="3200" b="0" i="0" dirty="0">
                <a:solidFill>
                  <a:srgbClr val="000000"/>
                </a:solidFill>
                <a:effectLst/>
                <a:latin typeface="system-ui"/>
              </a:rPr>
              <a:t>He has been merciful to our ancestors</a:t>
            </a:r>
            <a:br>
              <a:rPr lang="en-GB" sz="3200" b="0" i="0" dirty="0">
                <a:solidFill>
                  <a:srgbClr val="000000"/>
                </a:solidFill>
                <a:effectLst/>
                <a:latin typeface="system-ui"/>
              </a:rPr>
            </a:br>
            <a:r>
              <a:rPr lang="en-GB" sz="3200" b="0" i="0" dirty="0">
                <a:solidFill>
                  <a:srgbClr val="000000"/>
                </a:solidFill>
                <a:effectLst/>
                <a:latin typeface="Courier New" panose="02070309020205020404" pitchFamily="49" charset="0"/>
              </a:rPr>
              <a:t>    </a:t>
            </a:r>
            <a:r>
              <a:rPr lang="en-GB" sz="3200" b="0" i="0" dirty="0">
                <a:solidFill>
                  <a:srgbClr val="000000"/>
                </a:solidFill>
                <a:effectLst/>
                <a:latin typeface="system-ui"/>
              </a:rPr>
              <a:t>by remembering his sacred covenant—</a:t>
            </a:r>
            <a:br>
              <a:rPr lang="en-GB" sz="3200" b="0" i="0" dirty="0">
                <a:solidFill>
                  <a:srgbClr val="000000"/>
                </a:solidFill>
                <a:effectLst/>
                <a:latin typeface="system-ui"/>
              </a:rPr>
            </a:br>
            <a:r>
              <a:rPr lang="en-GB" sz="3200" b="1" i="0" baseline="30000" dirty="0">
                <a:solidFill>
                  <a:srgbClr val="000000"/>
                </a:solidFill>
                <a:effectLst/>
                <a:latin typeface="system-ui"/>
              </a:rPr>
              <a:t>73 </a:t>
            </a:r>
            <a:r>
              <a:rPr lang="en-GB" sz="3200" b="0" i="0" dirty="0">
                <a:solidFill>
                  <a:srgbClr val="000000"/>
                </a:solidFill>
                <a:effectLst/>
                <a:latin typeface="system-ui"/>
              </a:rPr>
              <a:t>the covenant he swore with an oath</a:t>
            </a:r>
            <a:br>
              <a:rPr lang="en-GB" sz="3200" b="0" i="0" dirty="0">
                <a:solidFill>
                  <a:srgbClr val="000000"/>
                </a:solidFill>
                <a:effectLst/>
                <a:latin typeface="system-ui"/>
              </a:rPr>
            </a:br>
            <a:r>
              <a:rPr lang="en-GB" sz="3200" b="0" i="0" dirty="0">
                <a:solidFill>
                  <a:srgbClr val="000000"/>
                </a:solidFill>
                <a:effectLst/>
                <a:latin typeface="Courier New" panose="02070309020205020404" pitchFamily="49" charset="0"/>
              </a:rPr>
              <a:t>    </a:t>
            </a:r>
            <a:r>
              <a:rPr lang="en-GB" sz="3200" b="0" i="0" dirty="0">
                <a:solidFill>
                  <a:srgbClr val="000000"/>
                </a:solidFill>
                <a:effectLst/>
                <a:latin typeface="system-ui"/>
              </a:rPr>
              <a:t>to our ancestor Abraham.</a:t>
            </a:r>
            <a:br>
              <a:rPr lang="en-GB" sz="3200" b="0" i="0" dirty="0">
                <a:solidFill>
                  <a:srgbClr val="000000"/>
                </a:solidFill>
                <a:effectLst/>
                <a:latin typeface="system-ui"/>
              </a:rPr>
            </a:br>
            <a:r>
              <a:rPr lang="en-GB" sz="3200" b="1" i="0" baseline="30000" dirty="0">
                <a:solidFill>
                  <a:srgbClr val="000000"/>
                </a:solidFill>
                <a:effectLst/>
                <a:latin typeface="system-ui"/>
              </a:rPr>
              <a:t>74 </a:t>
            </a:r>
            <a:r>
              <a:rPr lang="en-GB" sz="3200" b="0" i="0" dirty="0">
                <a:solidFill>
                  <a:srgbClr val="000000"/>
                </a:solidFill>
                <a:effectLst/>
                <a:latin typeface="system-ui"/>
              </a:rPr>
              <a:t>We have been rescued from our enemies</a:t>
            </a:r>
            <a:br>
              <a:rPr lang="en-GB" sz="3200" b="0" i="0" dirty="0">
                <a:solidFill>
                  <a:srgbClr val="000000"/>
                </a:solidFill>
                <a:effectLst/>
                <a:latin typeface="system-ui"/>
              </a:rPr>
            </a:br>
            <a:r>
              <a:rPr lang="en-GB" sz="3200" b="0" i="0" dirty="0">
                <a:solidFill>
                  <a:srgbClr val="000000"/>
                </a:solidFill>
                <a:effectLst/>
                <a:latin typeface="Courier New" panose="02070309020205020404" pitchFamily="49" charset="0"/>
              </a:rPr>
              <a:t>    </a:t>
            </a:r>
            <a:r>
              <a:rPr lang="en-GB" sz="3200" b="0" i="0" dirty="0">
                <a:solidFill>
                  <a:srgbClr val="000000"/>
                </a:solidFill>
                <a:effectLst/>
                <a:latin typeface="system-ui"/>
              </a:rPr>
              <a:t>so we can serve God without fear,</a:t>
            </a:r>
            <a:br>
              <a:rPr lang="en-GB" sz="3200" b="0" i="0" dirty="0">
                <a:solidFill>
                  <a:srgbClr val="000000"/>
                </a:solidFill>
                <a:effectLst/>
                <a:latin typeface="system-ui"/>
              </a:rPr>
            </a:br>
            <a:r>
              <a:rPr lang="en-GB" sz="3200" b="1" i="0" baseline="30000" dirty="0">
                <a:solidFill>
                  <a:srgbClr val="000000"/>
                </a:solidFill>
                <a:effectLst/>
                <a:latin typeface="system-ui"/>
              </a:rPr>
              <a:t>75 </a:t>
            </a:r>
            <a:r>
              <a:rPr lang="en-GB" sz="3200" b="0" i="0" dirty="0">
                <a:solidFill>
                  <a:srgbClr val="000000"/>
                </a:solidFill>
                <a:effectLst/>
                <a:latin typeface="system-ui"/>
              </a:rPr>
              <a:t>in holiness and righteousness</a:t>
            </a:r>
            <a:br>
              <a:rPr lang="en-GB" sz="3200" b="0" i="0" dirty="0">
                <a:solidFill>
                  <a:srgbClr val="000000"/>
                </a:solidFill>
                <a:effectLst/>
                <a:latin typeface="system-ui"/>
              </a:rPr>
            </a:br>
            <a:r>
              <a:rPr lang="en-GB" sz="3200" b="0" i="0" dirty="0">
                <a:solidFill>
                  <a:srgbClr val="000000"/>
                </a:solidFill>
                <a:effectLst/>
                <a:latin typeface="Courier New" panose="02070309020205020404" pitchFamily="49" charset="0"/>
              </a:rPr>
              <a:t>    </a:t>
            </a:r>
            <a:r>
              <a:rPr lang="en-GB" sz="3200" b="0" i="0" dirty="0">
                <a:solidFill>
                  <a:srgbClr val="000000"/>
                </a:solidFill>
                <a:effectLst/>
                <a:latin typeface="system-ui"/>
              </a:rPr>
              <a:t>for as long as we live.</a:t>
            </a:r>
          </a:p>
          <a:p>
            <a:endParaRPr lang="en-GB" dirty="0"/>
          </a:p>
        </p:txBody>
      </p:sp>
    </p:spTree>
    <p:extLst>
      <p:ext uri="{BB962C8B-B14F-4D97-AF65-F5344CB8AC3E}">
        <p14:creationId xmlns:p14="http://schemas.microsoft.com/office/powerpoint/2010/main" val="1646767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7267D-5146-EDDE-57DB-5E492CB8623E}"/>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1FD8232E-78D3-072E-CC04-4551AB2C9F5B}"/>
              </a:ext>
            </a:extLst>
          </p:cNvPr>
          <p:cNvSpPr>
            <a:spLocks noGrp="1"/>
          </p:cNvSpPr>
          <p:nvPr>
            <p:ph idx="1"/>
          </p:nvPr>
        </p:nvSpPr>
        <p:spPr/>
        <p:txBody>
          <a:bodyPr>
            <a:normAutofit/>
          </a:bodyPr>
          <a:lstStyle/>
          <a:p>
            <a:r>
              <a:rPr lang="en-GB" sz="3200" b="0" i="0" dirty="0">
                <a:solidFill>
                  <a:srgbClr val="000000"/>
                </a:solidFill>
                <a:effectLst/>
                <a:latin typeface="system-ui"/>
              </a:rPr>
              <a:t>And you, my little son, will be called the prophet of the Most High, because you will prepare the way for the Lord. </a:t>
            </a:r>
            <a:r>
              <a:rPr lang="en-GB" sz="3200" b="1" i="0" baseline="30000" dirty="0">
                <a:solidFill>
                  <a:srgbClr val="000000"/>
                </a:solidFill>
                <a:effectLst/>
                <a:latin typeface="system-ui"/>
              </a:rPr>
              <a:t>77 </a:t>
            </a:r>
            <a:r>
              <a:rPr lang="en-GB" sz="3200" b="0" i="0" dirty="0">
                <a:solidFill>
                  <a:srgbClr val="000000"/>
                </a:solidFill>
                <a:effectLst/>
                <a:latin typeface="system-ui"/>
              </a:rPr>
              <a:t>You will tell his people how to find salvation  through forgiveness of their sins. </a:t>
            </a:r>
            <a:r>
              <a:rPr lang="en-GB" sz="3200" b="1" i="0" baseline="30000" dirty="0">
                <a:solidFill>
                  <a:srgbClr val="000000"/>
                </a:solidFill>
                <a:effectLst/>
                <a:latin typeface="system-ui"/>
              </a:rPr>
              <a:t>78 </a:t>
            </a:r>
            <a:r>
              <a:rPr lang="en-GB" sz="3200" b="0" i="0" dirty="0">
                <a:solidFill>
                  <a:srgbClr val="000000"/>
                </a:solidFill>
                <a:effectLst/>
                <a:latin typeface="system-ui"/>
              </a:rPr>
              <a:t>Because of God’s tender mercy, the morning light from heaven is about to break upon us,</a:t>
            </a:r>
            <a:r>
              <a:rPr lang="en-GB" sz="3200" b="1" i="0" baseline="30000" dirty="0">
                <a:solidFill>
                  <a:srgbClr val="000000"/>
                </a:solidFill>
                <a:effectLst/>
                <a:latin typeface="system-ui"/>
              </a:rPr>
              <a:t>79 </a:t>
            </a:r>
            <a:r>
              <a:rPr lang="en-GB" sz="3200" b="0" i="0" dirty="0">
                <a:solidFill>
                  <a:srgbClr val="000000"/>
                </a:solidFill>
                <a:effectLst/>
                <a:latin typeface="system-ui"/>
              </a:rPr>
              <a:t>to give light to those who sit in darkness and in the shadow of death, and to guide us to the path of peace.”</a:t>
            </a:r>
            <a:endParaRPr lang="en-GB" sz="3200" dirty="0"/>
          </a:p>
        </p:txBody>
      </p:sp>
    </p:spTree>
    <p:extLst>
      <p:ext uri="{BB962C8B-B14F-4D97-AF65-F5344CB8AC3E}">
        <p14:creationId xmlns:p14="http://schemas.microsoft.com/office/powerpoint/2010/main" val="2078002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DAFB3-C07C-3394-1D67-5ECCC81AE975}"/>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11D9F1B1-3331-F660-2212-77E5387CCF7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1992" y="-518008"/>
            <a:ext cx="11128015" cy="7894016"/>
          </a:xfrm>
        </p:spPr>
      </p:pic>
    </p:spTree>
    <p:extLst>
      <p:ext uri="{BB962C8B-B14F-4D97-AF65-F5344CB8AC3E}">
        <p14:creationId xmlns:p14="http://schemas.microsoft.com/office/powerpoint/2010/main" val="1632729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DDD3A-131A-9550-EA37-830FADF20255}"/>
              </a:ext>
            </a:extLst>
          </p:cNvPr>
          <p:cNvSpPr>
            <a:spLocks noGrp="1"/>
          </p:cNvSpPr>
          <p:nvPr>
            <p:ph type="title"/>
          </p:nvPr>
        </p:nvSpPr>
        <p:spPr/>
        <p:txBody>
          <a:bodyPr/>
          <a:lstStyle/>
          <a:p>
            <a:r>
              <a:rPr lang="en-GB" dirty="0"/>
              <a:t>	</a:t>
            </a:r>
            <a:r>
              <a:rPr lang="en-GB" b="1" dirty="0"/>
              <a:t>An Advent Principle:</a:t>
            </a:r>
          </a:p>
        </p:txBody>
      </p:sp>
      <p:sp>
        <p:nvSpPr>
          <p:cNvPr id="3" name="Content Placeholder 2">
            <a:extLst>
              <a:ext uri="{FF2B5EF4-FFF2-40B4-BE49-F238E27FC236}">
                <a16:creationId xmlns:a16="http://schemas.microsoft.com/office/drawing/2014/main" id="{BC19751D-785E-5B48-AE24-BDFBF24C41B4}"/>
              </a:ext>
            </a:extLst>
          </p:cNvPr>
          <p:cNvSpPr>
            <a:spLocks noGrp="1"/>
          </p:cNvSpPr>
          <p:nvPr>
            <p:ph idx="1"/>
          </p:nvPr>
        </p:nvSpPr>
        <p:spPr>
          <a:xfrm>
            <a:off x="643596" y="1690688"/>
            <a:ext cx="10515600" cy="4351338"/>
          </a:xfrm>
        </p:spPr>
        <p:txBody>
          <a:bodyPr>
            <a:normAutofit/>
          </a:bodyPr>
          <a:lstStyle/>
          <a:p>
            <a:r>
              <a:rPr lang="en-GB" sz="5400" dirty="0"/>
              <a:t>God uses unlikely and insignificant people to achieve his purposes.</a:t>
            </a:r>
          </a:p>
        </p:txBody>
      </p:sp>
    </p:spTree>
    <p:extLst>
      <p:ext uri="{BB962C8B-B14F-4D97-AF65-F5344CB8AC3E}">
        <p14:creationId xmlns:p14="http://schemas.microsoft.com/office/powerpoint/2010/main" val="1709542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D937D-72A4-F96B-6602-00606BA710EF}"/>
              </a:ext>
            </a:extLst>
          </p:cNvPr>
          <p:cNvSpPr>
            <a:spLocks noGrp="1"/>
          </p:cNvSpPr>
          <p:nvPr>
            <p:ph type="title"/>
          </p:nvPr>
        </p:nvSpPr>
        <p:spPr/>
        <p:txBody>
          <a:bodyPr/>
          <a:lstStyle/>
          <a:p>
            <a:r>
              <a:rPr lang="en-GB" dirty="0"/>
              <a:t>		</a:t>
            </a:r>
            <a:r>
              <a:rPr lang="en-GB" b="1" dirty="0"/>
              <a:t>An angel visits Zechariah</a:t>
            </a:r>
          </a:p>
        </p:txBody>
      </p:sp>
      <p:sp>
        <p:nvSpPr>
          <p:cNvPr id="3" name="Content Placeholder 2">
            <a:extLst>
              <a:ext uri="{FF2B5EF4-FFF2-40B4-BE49-F238E27FC236}">
                <a16:creationId xmlns:a16="http://schemas.microsoft.com/office/drawing/2014/main" id="{AB022D8F-3DE1-355A-2F7C-71C50BD54A87}"/>
              </a:ext>
            </a:extLst>
          </p:cNvPr>
          <p:cNvSpPr>
            <a:spLocks noGrp="1"/>
          </p:cNvSpPr>
          <p:nvPr>
            <p:ph idx="1"/>
          </p:nvPr>
        </p:nvSpPr>
        <p:spPr/>
        <p:txBody>
          <a:bodyPr>
            <a:normAutofit/>
          </a:bodyPr>
          <a:lstStyle/>
          <a:p>
            <a:pPr marL="0" indent="0">
              <a:buNone/>
            </a:pPr>
            <a:r>
              <a:rPr lang="en-GB" b="1" i="0" baseline="30000" dirty="0">
                <a:solidFill>
                  <a:srgbClr val="000000"/>
                </a:solidFill>
                <a:effectLst/>
                <a:latin typeface="system-ui"/>
              </a:rPr>
              <a:t> </a:t>
            </a:r>
            <a:r>
              <a:rPr lang="en-GB" sz="3600" b="0" i="0" dirty="0">
                <a:solidFill>
                  <a:srgbClr val="000000"/>
                </a:solidFill>
                <a:effectLst/>
                <a:latin typeface="system-ui"/>
              </a:rPr>
              <a:t>While Zechariah was in the sanctuary, an angel of the Lord appeared to him, standing to the right of the incense altar. </a:t>
            </a:r>
            <a:r>
              <a:rPr lang="en-GB" sz="3600" b="1" i="0" baseline="30000" dirty="0">
                <a:solidFill>
                  <a:srgbClr val="000000"/>
                </a:solidFill>
                <a:effectLst/>
                <a:latin typeface="system-ui"/>
              </a:rPr>
              <a:t>12 </a:t>
            </a:r>
            <a:r>
              <a:rPr lang="en-GB" sz="3600" b="0" i="0" dirty="0">
                <a:solidFill>
                  <a:srgbClr val="000000"/>
                </a:solidFill>
                <a:effectLst/>
                <a:latin typeface="system-ui"/>
              </a:rPr>
              <a:t>Zechariah was shaken and overwhelmed with fear when he saw him. </a:t>
            </a:r>
            <a:r>
              <a:rPr lang="en-GB" sz="3600" b="1" i="0" baseline="30000" dirty="0">
                <a:solidFill>
                  <a:srgbClr val="000000"/>
                </a:solidFill>
                <a:effectLst/>
                <a:latin typeface="system-ui"/>
              </a:rPr>
              <a:t>13 </a:t>
            </a:r>
            <a:r>
              <a:rPr lang="en-GB" sz="3600" b="0" i="0" dirty="0">
                <a:solidFill>
                  <a:srgbClr val="000000"/>
                </a:solidFill>
                <a:effectLst/>
                <a:latin typeface="system-ui"/>
              </a:rPr>
              <a:t>But the angel said, “Don’t be afraid, Zechariah! God has heard your prayer. Your wife, Elizabeth, will give you a son, and you are to name him John. </a:t>
            </a:r>
            <a:r>
              <a:rPr lang="en-GB" sz="3600" b="1" i="0" baseline="30000" dirty="0">
                <a:solidFill>
                  <a:srgbClr val="000000"/>
                </a:solidFill>
                <a:effectLst/>
                <a:latin typeface="system-ui"/>
              </a:rPr>
              <a:t>14 </a:t>
            </a:r>
            <a:r>
              <a:rPr lang="en-GB" sz="3600" b="0" i="0" dirty="0">
                <a:solidFill>
                  <a:srgbClr val="000000"/>
                </a:solidFill>
                <a:effectLst/>
                <a:latin typeface="system-ui"/>
              </a:rPr>
              <a:t>You will have great joy and gladness, and many will rejoice at his birth,</a:t>
            </a:r>
            <a:endParaRPr lang="en-GB" sz="3600" dirty="0"/>
          </a:p>
        </p:txBody>
      </p:sp>
    </p:spTree>
    <p:extLst>
      <p:ext uri="{BB962C8B-B14F-4D97-AF65-F5344CB8AC3E}">
        <p14:creationId xmlns:p14="http://schemas.microsoft.com/office/powerpoint/2010/main" val="315462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052BE-4648-07B6-7921-01D769D77C3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193F6F2-2B0F-CC0E-4A74-4041C980B455}"/>
              </a:ext>
            </a:extLst>
          </p:cNvPr>
          <p:cNvSpPr>
            <a:spLocks noGrp="1"/>
          </p:cNvSpPr>
          <p:nvPr>
            <p:ph idx="1"/>
          </p:nvPr>
        </p:nvSpPr>
        <p:spPr/>
        <p:txBody>
          <a:bodyPr>
            <a:normAutofit/>
          </a:bodyPr>
          <a:lstStyle/>
          <a:p>
            <a:r>
              <a:rPr lang="en-GB" sz="3600" b="0" i="0" dirty="0">
                <a:solidFill>
                  <a:srgbClr val="000000"/>
                </a:solidFill>
                <a:effectLst/>
                <a:latin typeface="system-ui"/>
              </a:rPr>
              <a:t>He will be a man with the spirit and power of Elijah. He will prepare the people for the coming of the Lord.</a:t>
            </a:r>
          </a:p>
          <a:p>
            <a:endParaRPr lang="en-GB" sz="3600" dirty="0">
              <a:solidFill>
                <a:srgbClr val="000000"/>
              </a:solidFill>
              <a:latin typeface="system-ui"/>
            </a:endParaRPr>
          </a:p>
          <a:p>
            <a:pPr algn="l"/>
            <a:r>
              <a:rPr lang="en-GB" sz="3600" b="1" i="0" baseline="30000" dirty="0">
                <a:solidFill>
                  <a:srgbClr val="000000"/>
                </a:solidFill>
                <a:effectLst/>
                <a:latin typeface="system-ui"/>
              </a:rPr>
              <a:t> </a:t>
            </a:r>
            <a:r>
              <a:rPr lang="en-GB" sz="3600" b="0" i="0" dirty="0">
                <a:solidFill>
                  <a:srgbClr val="000000"/>
                </a:solidFill>
                <a:effectLst/>
                <a:latin typeface="system-ui"/>
              </a:rPr>
              <a:t>Zechariah said to the angel, “How can I be sure this will happen? I’m an old man now, and my wife is also well along in years.”</a:t>
            </a:r>
          </a:p>
          <a:p>
            <a:endParaRPr lang="en-GB" sz="3600" dirty="0"/>
          </a:p>
        </p:txBody>
      </p:sp>
    </p:spTree>
    <p:extLst>
      <p:ext uri="{BB962C8B-B14F-4D97-AF65-F5344CB8AC3E}">
        <p14:creationId xmlns:p14="http://schemas.microsoft.com/office/powerpoint/2010/main" val="935541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EA597-472E-A7EA-649E-167838FE815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868F003-792A-6629-6A25-8116000B809E}"/>
              </a:ext>
            </a:extLst>
          </p:cNvPr>
          <p:cNvSpPr>
            <a:spLocks noGrp="1"/>
          </p:cNvSpPr>
          <p:nvPr>
            <p:ph idx="1"/>
          </p:nvPr>
        </p:nvSpPr>
        <p:spPr/>
        <p:txBody>
          <a:bodyPr>
            <a:normAutofit/>
          </a:bodyPr>
          <a:lstStyle/>
          <a:p>
            <a:r>
              <a:rPr lang="en-GB" sz="3600" b="1" i="0" baseline="30000" dirty="0">
                <a:solidFill>
                  <a:srgbClr val="000000"/>
                </a:solidFill>
                <a:effectLst/>
                <a:latin typeface="system-ui"/>
              </a:rPr>
              <a:t>19 </a:t>
            </a:r>
            <a:r>
              <a:rPr lang="en-GB" sz="3600" b="0" i="0" dirty="0">
                <a:solidFill>
                  <a:srgbClr val="000000"/>
                </a:solidFill>
                <a:effectLst/>
                <a:latin typeface="system-ui"/>
              </a:rPr>
              <a:t>Then the angel said, “I am Gabriel! I stand in the very presence of God. It was he who sent me to bring you this good news! </a:t>
            </a:r>
            <a:r>
              <a:rPr lang="en-GB" sz="3600" b="1" i="0" baseline="30000" dirty="0">
                <a:solidFill>
                  <a:srgbClr val="000000"/>
                </a:solidFill>
                <a:effectLst/>
                <a:latin typeface="system-ui"/>
              </a:rPr>
              <a:t>20 </a:t>
            </a:r>
            <a:r>
              <a:rPr lang="en-GB" sz="3600" b="0" i="0" dirty="0">
                <a:solidFill>
                  <a:srgbClr val="000000"/>
                </a:solidFill>
                <a:effectLst/>
                <a:latin typeface="system-ui"/>
              </a:rPr>
              <a:t>But now, since you didn’t believe what I said, you will be silent and unable to speak until the child is born. For my words will certainly be fulfilled at the proper time.”</a:t>
            </a:r>
          </a:p>
        </p:txBody>
      </p:sp>
    </p:spTree>
    <p:extLst>
      <p:ext uri="{BB962C8B-B14F-4D97-AF65-F5344CB8AC3E}">
        <p14:creationId xmlns:p14="http://schemas.microsoft.com/office/powerpoint/2010/main" val="4140386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E8005-C2B0-F73A-8B0F-A31417FD7BB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5E13EC7-E680-C3EE-3484-6C8522B29B87}"/>
              </a:ext>
            </a:extLst>
          </p:cNvPr>
          <p:cNvSpPr>
            <a:spLocks noGrp="1"/>
          </p:cNvSpPr>
          <p:nvPr>
            <p:ph idx="1"/>
          </p:nvPr>
        </p:nvSpPr>
        <p:spPr/>
        <p:txBody>
          <a:bodyPr/>
          <a:lstStyle/>
          <a:p>
            <a:r>
              <a:rPr lang="en-GB" sz="3600" b="0" i="0" dirty="0">
                <a:solidFill>
                  <a:srgbClr val="000000"/>
                </a:solidFill>
                <a:effectLst/>
                <a:latin typeface="system-ui"/>
              </a:rPr>
              <a:t>Soon afterward his wife, Elizabeth, became pregnant and went into seclusion for five months. </a:t>
            </a:r>
            <a:r>
              <a:rPr lang="en-GB" sz="3600" b="1" i="0" baseline="30000" dirty="0">
                <a:solidFill>
                  <a:srgbClr val="000000"/>
                </a:solidFill>
                <a:effectLst/>
                <a:latin typeface="system-ui"/>
              </a:rPr>
              <a:t>25 </a:t>
            </a:r>
            <a:r>
              <a:rPr lang="en-GB" sz="3600" b="0" i="0" dirty="0">
                <a:solidFill>
                  <a:srgbClr val="000000"/>
                </a:solidFill>
                <a:effectLst/>
                <a:latin typeface="system-ui"/>
              </a:rPr>
              <a:t>“How kind the Lord is!” she exclaimed. “He has taken away my disgrace of having no children.”</a:t>
            </a:r>
            <a:endParaRPr lang="en-GB" sz="3600" dirty="0"/>
          </a:p>
          <a:p>
            <a:endParaRPr lang="en-GB" dirty="0"/>
          </a:p>
        </p:txBody>
      </p:sp>
    </p:spTree>
    <p:extLst>
      <p:ext uri="{BB962C8B-B14F-4D97-AF65-F5344CB8AC3E}">
        <p14:creationId xmlns:p14="http://schemas.microsoft.com/office/powerpoint/2010/main" val="2287501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47E38-AD44-4444-F301-D6E185672DD9}"/>
              </a:ext>
            </a:extLst>
          </p:cNvPr>
          <p:cNvSpPr>
            <a:spLocks noGrp="1"/>
          </p:cNvSpPr>
          <p:nvPr>
            <p:ph type="title"/>
          </p:nvPr>
        </p:nvSpPr>
        <p:spPr/>
        <p:txBody>
          <a:bodyPr/>
          <a:lstStyle/>
          <a:p>
            <a:r>
              <a:rPr lang="en-GB" dirty="0"/>
              <a:t>		The Angel and Mary</a:t>
            </a:r>
          </a:p>
        </p:txBody>
      </p:sp>
      <p:sp>
        <p:nvSpPr>
          <p:cNvPr id="3" name="Content Placeholder 2">
            <a:extLst>
              <a:ext uri="{FF2B5EF4-FFF2-40B4-BE49-F238E27FC236}">
                <a16:creationId xmlns:a16="http://schemas.microsoft.com/office/drawing/2014/main" id="{5F2758CF-C688-F6A5-A2FB-5BEA74784874}"/>
              </a:ext>
            </a:extLst>
          </p:cNvPr>
          <p:cNvSpPr>
            <a:spLocks noGrp="1"/>
          </p:cNvSpPr>
          <p:nvPr>
            <p:ph idx="1"/>
          </p:nvPr>
        </p:nvSpPr>
        <p:spPr/>
        <p:txBody>
          <a:bodyPr>
            <a:normAutofit/>
          </a:bodyPr>
          <a:lstStyle/>
          <a:p>
            <a:r>
              <a:rPr lang="en-GB" sz="3600" b="1" i="0" baseline="30000" dirty="0">
                <a:solidFill>
                  <a:srgbClr val="000000"/>
                </a:solidFill>
                <a:effectLst/>
                <a:latin typeface="system-ui"/>
              </a:rPr>
              <a:t>26 </a:t>
            </a:r>
            <a:r>
              <a:rPr lang="en-GB" sz="3600" b="0" i="0" dirty="0">
                <a:solidFill>
                  <a:srgbClr val="000000"/>
                </a:solidFill>
                <a:effectLst/>
                <a:latin typeface="system-ui"/>
              </a:rPr>
              <a:t>In the sixth month of Elizabeth’s pregnancy, God sent the angel Gabriel to Nazareth, a village in Galilee, </a:t>
            </a:r>
            <a:r>
              <a:rPr lang="en-GB" sz="3600" b="1" i="0" baseline="30000" dirty="0">
                <a:solidFill>
                  <a:srgbClr val="000000"/>
                </a:solidFill>
                <a:effectLst/>
                <a:latin typeface="system-ui"/>
              </a:rPr>
              <a:t>27 </a:t>
            </a:r>
            <a:r>
              <a:rPr lang="en-GB" sz="3600" b="0" i="0" dirty="0">
                <a:solidFill>
                  <a:srgbClr val="000000"/>
                </a:solidFill>
                <a:effectLst/>
                <a:latin typeface="system-ui"/>
              </a:rPr>
              <a:t>to a virgin named Mary. She was engaged to be married to a man named Joseph, a descendant of King David. </a:t>
            </a:r>
            <a:r>
              <a:rPr lang="en-GB" sz="3600" b="1" i="0" baseline="30000" dirty="0">
                <a:solidFill>
                  <a:srgbClr val="000000"/>
                </a:solidFill>
                <a:effectLst/>
                <a:latin typeface="system-ui"/>
              </a:rPr>
              <a:t>28 </a:t>
            </a:r>
            <a:r>
              <a:rPr lang="en-GB" sz="3600" b="0" i="0" dirty="0">
                <a:solidFill>
                  <a:srgbClr val="000000"/>
                </a:solidFill>
                <a:effectLst/>
                <a:latin typeface="system-ui"/>
              </a:rPr>
              <a:t>Gabriel appeared to her and said, “Greetings, favoured woman! The Lord is with you!”</a:t>
            </a:r>
          </a:p>
          <a:p>
            <a:endParaRPr lang="en-GB" sz="3200" dirty="0"/>
          </a:p>
        </p:txBody>
      </p:sp>
    </p:spTree>
    <p:extLst>
      <p:ext uri="{BB962C8B-B14F-4D97-AF65-F5344CB8AC3E}">
        <p14:creationId xmlns:p14="http://schemas.microsoft.com/office/powerpoint/2010/main" val="1281632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BEA58-A9BF-9FD4-E1E7-B4D29D33276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649CD70-F0C7-B6C8-37D8-D0E576538148}"/>
              </a:ext>
            </a:extLst>
          </p:cNvPr>
          <p:cNvSpPr>
            <a:spLocks noGrp="1"/>
          </p:cNvSpPr>
          <p:nvPr>
            <p:ph idx="1"/>
          </p:nvPr>
        </p:nvSpPr>
        <p:spPr/>
        <p:txBody>
          <a:bodyPr>
            <a:normAutofit lnSpcReduction="10000"/>
          </a:bodyPr>
          <a:lstStyle/>
          <a:p>
            <a:r>
              <a:rPr lang="en-GB" sz="3200" b="1" i="0" baseline="30000" dirty="0">
                <a:solidFill>
                  <a:srgbClr val="000000"/>
                </a:solidFill>
                <a:effectLst/>
                <a:latin typeface="system-ui"/>
              </a:rPr>
              <a:t>29 </a:t>
            </a:r>
            <a:r>
              <a:rPr lang="en-GB" sz="3200" b="0" i="0" dirty="0">
                <a:solidFill>
                  <a:srgbClr val="000000"/>
                </a:solidFill>
                <a:effectLst/>
                <a:latin typeface="system-ui"/>
              </a:rPr>
              <a:t>Confused and disturbed, Mary tried to think what the angel could mean. </a:t>
            </a:r>
            <a:r>
              <a:rPr lang="en-GB" sz="3200" b="1" i="0" baseline="30000" dirty="0">
                <a:solidFill>
                  <a:srgbClr val="000000"/>
                </a:solidFill>
                <a:effectLst/>
                <a:latin typeface="system-ui"/>
              </a:rPr>
              <a:t>30 </a:t>
            </a:r>
            <a:r>
              <a:rPr lang="en-GB" sz="3200" b="0" i="0" dirty="0">
                <a:solidFill>
                  <a:srgbClr val="000000"/>
                </a:solidFill>
                <a:effectLst/>
                <a:latin typeface="system-ui"/>
              </a:rPr>
              <a:t>“Don’t be afraid, Mary,” the angel told her, “for you have found favour with God! </a:t>
            </a:r>
            <a:r>
              <a:rPr lang="en-GB" sz="3200" b="1" i="0" baseline="30000" dirty="0">
                <a:solidFill>
                  <a:srgbClr val="000000"/>
                </a:solidFill>
                <a:effectLst/>
                <a:latin typeface="system-ui"/>
              </a:rPr>
              <a:t>31 </a:t>
            </a:r>
            <a:r>
              <a:rPr lang="en-GB" sz="3200" b="0" i="0" dirty="0">
                <a:solidFill>
                  <a:srgbClr val="000000"/>
                </a:solidFill>
                <a:effectLst/>
                <a:latin typeface="system-ui"/>
              </a:rPr>
              <a:t>You will conceive and give birth to a son, and you will name him Jesus. </a:t>
            </a:r>
            <a:r>
              <a:rPr lang="en-GB" sz="3200" b="1" i="0" baseline="30000" dirty="0">
                <a:solidFill>
                  <a:srgbClr val="000000"/>
                </a:solidFill>
                <a:effectLst/>
                <a:latin typeface="system-ui"/>
              </a:rPr>
              <a:t>32 </a:t>
            </a:r>
            <a:r>
              <a:rPr lang="en-GB" sz="3200" b="0" i="0" dirty="0">
                <a:solidFill>
                  <a:srgbClr val="000000"/>
                </a:solidFill>
                <a:effectLst/>
                <a:latin typeface="system-ui"/>
              </a:rPr>
              <a:t>He will be very great and will be called the Son of the Most High. The Lord God will give him the throne of his ancestor David. </a:t>
            </a:r>
            <a:r>
              <a:rPr lang="en-GB" sz="3200" b="1" i="0" baseline="30000" dirty="0">
                <a:solidFill>
                  <a:srgbClr val="000000"/>
                </a:solidFill>
                <a:effectLst/>
                <a:latin typeface="system-ui"/>
              </a:rPr>
              <a:t>33 </a:t>
            </a:r>
            <a:r>
              <a:rPr lang="en-GB" sz="3200" b="0" i="0" dirty="0">
                <a:solidFill>
                  <a:srgbClr val="000000"/>
                </a:solidFill>
                <a:effectLst/>
                <a:latin typeface="system-ui"/>
              </a:rPr>
              <a:t>And he will reign over Israel</a:t>
            </a:r>
            <a:r>
              <a:rPr lang="en-GB" sz="3200" b="0" i="0" baseline="30000" dirty="0">
                <a:solidFill>
                  <a:srgbClr val="000000"/>
                </a:solidFill>
                <a:effectLst/>
                <a:latin typeface="system-ui"/>
              </a:rPr>
              <a:t>[</a:t>
            </a:r>
            <a:r>
              <a:rPr lang="en-GB" sz="3200" b="0" i="0" baseline="30000" dirty="0">
                <a:solidFill>
                  <a:srgbClr val="4A4A4A"/>
                </a:solidFill>
                <a:effectLst/>
                <a:latin typeface="system-ui"/>
                <a:hlinkClick r:id="rId2" tooltip="See footnote f"/>
              </a:rPr>
              <a:t>f</a:t>
            </a:r>
            <a:r>
              <a:rPr lang="en-GB" sz="3200" b="0" i="0" baseline="30000" dirty="0">
                <a:solidFill>
                  <a:srgbClr val="000000"/>
                </a:solidFill>
                <a:effectLst/>
                <a:latin typeface="system-ui"/>
              </a:rPr>
              <a:t>]</a:t>
            </a:r>
            <a:r>
              <a:rPr lang="en-GB" sz="3200" b="0" i="0" dirty="0">
                <a:solidFill>
                  <a:srgbClr val="000000"/>
                </a:solidFill>
                <a:effectLst/>
                <a:latin typeface="system-ui"/>
              </a:rPr>
              <a:t> forever; his Kingdom will never end!”</a:t>
            </a:r>
          </a:p>
          <a:p>
            <a:pPr algn="l"/>
            <a:r>
              <a:rPr lang="en-GB" sz="3200" b="1" i="0" baseline="30000" dirty="0">
                <a:solidFill>
                  <a:srgbClr val="000000"/>
                </a:solidFill>
                <a:effectLst/>
                <a:latin typeface="system-ui"/>
              </a:rPr>
              <a:t>34 </a:t>
            </a:r>
            <a:r>
              <a:rPr lang="en-GB" sz="3200" b="0" i="0" dirty="0">
                <a:solidFill>
                  <a:srgbClr val="000000"/>
                </a:solidFill>
                <a:effectLst/>
                <a:latin typeface="system-ui"/>
              </a:rPr>
              <a:t>Mary asked the angel, “But how can this happen? I am a virgin.”</a:t>
            </a:r>
          </a:p>
          <a:p>
            <a:endParaRPr lang="en-GB" dirty="0"/>
          </a:p>
        </p:txBody>
      </p:sp>
    </p:spTree>
    <p:extLst>
      <p:ext uri="{BB962C8B-B14F-4D97-AF65-F5344CB8AC3E}">
        <p14:creationId xmlns:p14="http://schemas.microsoft.com/office/powerpoint/2010/main" val="1186778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14E1C-6BED-8A00-1B96-030A5B7F641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B414DCC-7461-835B-B8F2-D33061D1C058}"/>
              </a:ext>
            </a:extLst>
          </p:cNvPr>
          <p:cNvSpPr>
            <a:spLocks noGrp="1"/>
          </p:cNvSpPr>
          <p:nvPr>
            <p:ph idx="1"/>
          </p:nvPr>
        </p:nvSpPr>
        <p:spPr/>
        <p:txBody>
          <a:bodyPr>
            <a:normAutofit lnSpcReduction="10000"/>
          </a:bodyPr>
          <a:lstStyle/>
          <a:p>
            <a:pPr algn="l"/>
            <a:r>
              <a:rPr lang="en-GB" sz="3200" b="1" i="0" baseline="30000" dirty="0">
                <a:solidFill>
                  <a:srgbClr val="000000"/>
                </a:solidFill>
                <a:effectLst/>
                <a:latin typeface="system-ui"/>
              </a:rPr>
              <a:t>35 </a:t>
            </a:r>
            <a:r>
              <a:rPr lang="en-GB" sz="3200" b="0" i="0" dirty="0">
                <a:solidFill>
                  <a:srgbClr val="000000"/>
                </a:solidFill>
                <a:effectLst/>
                <a:latin typeface="system-ui"/>
              </a:rPr>
              <a:t>The angel replied, “The Holy Spirit will come upon you, and the power of the Most High will overshadow you. So the baby to be born will be holy, and he will be called the Son of God. </a:t>
            </a:r>
            <a:r>
              <a:rPr lang="en-GB" sz="3200" b="1" i="0" baseline="30000" dirty="0">
                <a:solidFill>
                  <a:srgbClr val="000000"/>
                </a:solidFill>
                <a:effectLst/>
                <a:latin typeface="system-ui"/>
              </a:rPr>
              <a:t>36 </a:t>
            </a:r>
            <a:r>
              <a:rPr lang="en-GB" sz="3200" b="0" i="0" dirty="0">
                <a:solidFill>
                  <a:srgbClr val="000000"/>
                </a:solidFill>
                <a:effectLst/>
                <a:latin typeface="system-ui"/>
              </a:rPr>
              <a:t>What’s more, your relative Elizabeth has become pregnant in her old age! People used to say she was barren, but she has conceived a son and is now in her sixth month. </a:t>
            </a:r>
            <a:r>
              <a:rPr lang="en-GB" sz="3200" b="1" i="0" baseline="30000" dirty="0">
                <a:solidFill>
                  <a:srgbClr val="000000"/>
                </a:solidFill>
                <a:effectLst/>
                <a:latin typeface="system-ui"/>
              </a:rPr>
              <a:t>37 </a:t>
            </a:r>
            <a:r>
              <a:rPr lang="en-GB" sz="3200" b="0" i="0" dirty="0">
                <a:solidFill>
                  <a:srgbClr val="000000"/>
                </a:solidFill>
                <a:effectLst/>
                <a:latin typeface="system-ui"/>
              </a:rPr>
              <a:t>For the word of God will never fail.”</a:t>
            </a:r>
          </a:p>
          <a:p>
            <a:pPr algn="l"/>
            <a:r>
              <a:rPr lang="en-GB" sz="3200" b="1" i="0" baseline="30000" dirty="0">
                <a:solidFill>
                  <a:srgbClr val="000000"/>
                </a:solidFill>
                <a:effectLst/>
                <a:latin typeface="system-ui"/>
              </a:rPr>
              <a:t>38 </a:t>
            </a:r>
            <a:r>
              <a:rPr lang="en-GB" sz="3200" b="0" i="0" dirty="0">
                <a:solidFill>
                  <a:srgbClr val="000000"/>
                </a:solidFill>
                <a:effectLst/>
                <a:latin typeface="system-ui"/>
              </a:rPr>
              <a:t>Mary responded, </a:t>
            </a:r>
            <a:r>
              <a:rPr lang="en-GB" sz="3200" b="1" i="0" dirty="0">
                <a:solidFill>
                  <a:srgbClr val="000000"/>
                </a:solidFill>
                <a:effectLst/>
                <a:latin typeface="system-ui"/>
              </a:rPr>
              <a:t>“I am the Lord’s servant. May everything you have said about me come true.” And then the angel left her.</a:t>
            </a:r>
          </a:p>
          <a:p>
            <a:endParaRPr lang="en-GB" dirty="0"/>
          </a:p>
        </p:txBody>
      </p:sp>
    </p:spTree>
    <p:extLst>
      <p:ext uri="{BB962C8B-B14F-4D97-AF65-F5344CB8AC3E}">
        <p14:creationId xmlns:p14="http://schemas.microsoft.com/office/powerpoint/2010/main" val="20966954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130</TotalTime>
  <Words>1170</Words>
  <Application>Microsoft Office PowerPoint</Application>
  <PresentationFormat>Widescreen</PresentationFormat>
  <Paragraphs>30</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Courier New</vt:lpstr>
      <vt:lpstr>system-ui</vt:lpstr>
      <vt:lpstr>Office Theme</vt:lpstr>
      <vt:lpstr>Advent 2</vt:lpstr>
      <vt:lpstr> An Advent Principle:</vt:lpstr>
      <vt:lpstr>  An angel visits Zechariah</vt:lpstr>
      <vt:lpstr>PowerPoint Presentation</vt:lpstr>
      <vt:lpstr>PowerPoint Presentation</vt:lpstr>
      <vt:lpstr>PowerPoint Presentation</vt:lpstr>
      <vt:lpstr>  The Angel and Mary</vt:lpstr>
      <vt:lpstr>PowerPoint Presentation</vt:lpstr>
      <vt:lpstr>PowerPoint Presentation</vt:lpstr>
      <vt:lpstr>   Mary Visits Elizabeth </vt:lpstr>
      <vt:lpstr>   The Magnificat</vt:lpstr>
      <vt:lpstr>PowerPoint Presentation</vt:lpstr>
      <vt:lpstr>   Zechariah’s prophecy</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Luton Tony</dc:creator>
  <cp:lastModifiedBy>Luton Tony</cp:lastModifiedBy>
  <cp:revision>7</cp:revision>
  <dcterms:created xsi:type="dcterms:W3CDTF">2024-12-07T12:43:15Z</dcterms:created>
  <dcterms:modified xsi:type="dcterms:W3CDTF">2024-12-07T17:37:43Z</dcterms:modified>
</cp:coreProperties>
</file>