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6" r:id="rId4"/>
    <p:sldId id="267" r:id="rId5"/>
    <p:sldId id="268" r:id="rId6"/>
    <p:sldId id="269" r:id="rId7"/>
    <p:sldId id="270" r:id="rId8"/>
    <p:sldId id="264" r:id="rId9"/>
    <p:sldId id="257" r:id="rId10"/>
    <p:sldId id="258" r:id="rId11"/>
    <p:sldId id="259" r:id="rId12"/>
    <p:sldId id="260" r:id="rId13"/>
    <p:sldId id="261" r:id="rId14"/>
    <p:sldId id="262" r:id="rId15"/>
  </p:sldIdLst>
  <p:sldSz cx="12192000" cy="6858000"/>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94660"/>
  </p:normalViewPr>
  <p:slideViewPr>
    <p:cSldViewPr snapToGrid="0">
      <p:cViewPr varScale="1">
        <p:scale>
          <a:sx n="85" d="100"/>
          <a:sy n="85" d="100"/>
        </p:scale>
        <p:origin x="9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73278-49DE-69BD-D706-FD2C3843FC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9CA4ABD-741B-3918-0BCD-744F4800A6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DF3166A-728F-1184-7CD7-FEF68E0811AD}"/>
              </a:ext>
            </a:extLst>
          </p:cNvPr>
          <p:cNvSpPr>
            <a:spLocks noGrp="1"/>
          </p:cNvSpPr>
          <p:nvPr>
            <p:ph type="dt" sz="half" idx="10"/>
          </p:nvPr>
        </p:nvSpPr>
        <p:spPr/>
        <p:txBody>
          <a:bodyPr/>
          <a:lstStyle/>
          <a:p>
            <a:fld id="{D08CF14A-BEFE-4E85-BD29-C066E9D95E3A}" type="datetimeFigureOut">
              <a:rPr lang="en-GB" smtClean="0"/>
              <a:t>25/07/2026</a:t>
            </a:fld>
            <a:endParaRPr lang="en-GB"/>
          </a:p>
        </p:txBody>
      </p:sp>
      <p:sp>
        <p:nvSpPr>
          <p:cNvPr id="5" name="Footer Placeholder 4">
            <a:extLst>
              <a:ext uri="{FF2B5EF4-FFF2-40B4-BE49-F238E27FC236}">
                <a16:creationId xmlns:a16="http://schemas.microsoft.com/office/drawing/2014/main" id="{E98B89BE-70DE-DE3F-3E8A-913271D28A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7B3FA1-DA23-68D3-67F4-5ED6F3C6C36F}"/>
              </a:ext>
            </a:extLst>
          </p:cNvPr>
          <p:cNvSpPr>
            <a:spLocks noGrp="1"/>
          </p:cNvSpPr>
          <p:nvPr>
            <p:ph type="sldNum" sz="quarter" idx="12"/>
          </p:nvPr>
        </p:nvSpPr>
        <p:spPr/>
        <p:txBody>
          <a:bodyPr/>
          <a:lstStyle/>
          <a:p>
            <a:fld id="{04DD86F2-8802-491F-943E-D6DB16D1643E}" type="slidenum">
              <a:rPr lang="en-GB" smtClean="0"/>
              <a:t>‹#›</a:t>
            </a:fld>
            <a:endParaRPr lang="en-GB"/>
          </a:p>
        </p:txBody>
      </p:sp>
    </p:spTree>
    <p:extLst>
      <p:ext uri="{BB962C8B-B14F-4D97-AF65-F5344CB8AC3E}">
        <p14:creationId xmlns:p14="http://schemas.microsoft.com/office/powerpoint/2010/main" val="1100170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22AE7-5615-790F-A937-6A4A2493BC1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15DA9D9-289A-E8A8-E99E-CDB7F64679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D59DE5-1D59-206A-24CC-D2AD3D7CA011}"/>
              </a:ext>
            </a:extLst>
          </p:cNvPr>
          <p:cNvSpPr>
            <a:spLocks noGrp="1"/>
          </p:cNvSpPr>
          <p:nvPr>
            <p:ph type="dt" sz="half" idx="10"/>
          </p:nvPr>
        </p:nvSpPr>
        <p:spPr/>
        <p:txBody>
          <a:bodyPr/>
          <a:lstStyle/>
          <a:p>
            <a:fld id="{D08CF14A-BEFE-4E85-BD29-C066E9D95E3A}" type="datetimeFigureOut">
              <a:rPr lang="en-GB" smtClean="0"/>
              <a:t>25/07/2026</a:t>
            </a:fld>
            <a:endParaRPr lang="en-GB"/>
          </a:p>
        </p:txBody>
      </p:sp>
      <p:sp>
        <p:nvSpPr>
          <p:cNvPr id="5" name="Footer Placeholder 4">
            <a:extLst>
              <a:ext uri="{FF2B5EF4-FFF2-40B4-BE49-F238E27FC236}">
                <a16:creationId xmlns:a16="http://schemas.microsoft.com/office/drawing/2014/main" id="{34D531E4-CDDF-76AD-4724-65392412AF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D4CA50-68E4-8013-8B80-8F26C3D1B37F}"/>
              </a:ext>
            </a:extLst>
          </p:cNvPr>
          <p:cNvSpPr>
            <a:spLocks noGrp="1"/>
          </p:cNvSpPr>
          <p:nvPr>
            <p:ph type="sldNum" sz="quarter" idx="12"/>
          </p:nvPr>
        </p:nvSpPr>
        <p:spPr/>
        <p:txBody>
          <a:bodyPr/>
          <a:lstStyle/>
          <a:p>
            <a:fld id="{04DD86F2-8802-491F-943E-D6DB16D1643E}" type="slidenum">
              <a:rPr lang="en-GB" smtClean="0"/>
              <a:t>‹#›</a:t>
            </a:fld>
            <a:endParaRPr lang="en-GB"/>
          </a:p>
        </p:txBody>
      </p:sp>
    </p:spTree>
    <p:extLst>
      <p:ext uri="{BB962C8B-B14F-4D97-AF65-F5344CB8AC3E}">
        <p14:creationId xmlns:p14="http://schemas.microsoft.com/office/powerpoint/2010/main" val="3441320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08FF7-DC42-69E0-7991-6A467A8FD6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D379ED0-6D1D-D2F8-C6C7-0955619171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AA18CD-5484-3191-CA68-045267782567}"/>
              </a:ext>
            </a:extLst>
          </p:cNvPr>
          <p:cNvSpPr>
            <a:spLocks noGrp="1"/>
          </p:cNvSpPr>
          <p:nvPr>
            <p:ph type="dt" sz="half" idx="10"/>
          </p:nvPr>
        </p:nvSpPr>
        <p:spPr/>
        <p:txBody>
          <a:bodyPr/>
          <a:lstStyle/>
          <a:p>
            <a:fld id="{D08CF14A-BEFE-4E85-BD29-C066E9D95E3A}" type="datetimeFigureOut">
              <a:rPr lang="en-GB" smtClean="0"/>
              <a:t>25/07/2026</a:t>
            </a:fld>
            <a:endParaRPr lang="en-GB"/>
          </a:p>
        </p:txBody>
      </p:sp>
      <p:sp>
        <p:nvSpPr>
          <p:cNvPr id="5" name="Footer Placeholder 4">
            <a:extLst>
              <a:ext uri="{FF2B5EF4-FFF2-40B4-BE49-F238E27FC236}">
                <a16:creationId xmlns:a16="http://schemas.microsoft.com/office/drawing/2014/main" id="{04C90F1B-611B-388B-525D-E6506BBFD5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E2AB7D-0041-A0A0-988A-010F91C47F44}"/>
              </a:ext>
            </a:extLst>
          </p:cNvPr>
          <p:cNvSpPr>
            <a:spLocks noGrp="1"/>
          </p:cNvSpPr>
          <p:nvPr>
            <p:ph type="sldNum" sz="quarter" idx="12"/>
          </p:nvPr>
        </p:nvSpPr>
        <p:spPr/>
        <p:txBody>
          <a:bodyPr/>
          <a:lstStyle/>
          <a:p>
            <a:fld id="{04DD86F2-8802-491F-943E-D6DB16D1643E}" type="slidenum">
              <a:rPr lang="en-GB" smtClean="0"/>
              <a:t>‹#›</a:t>
            </a:fld>
            <a:endParaRPr lang="en-GB"/>
          </a:p>
        </p:txBody>
      </p:sp>
    </p:spTree>
    <p:extLst>
      <p:ext uri="{BB962C8B-B14F-4D97-AF65-F5344CB8AC3E}">
        <p14:creationId xmlns:p14="http://schemas.microsoft.com/office/powerpoint/2010/main" val="3118635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E52D3-4777-985B-2593-C405858F5A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46FAA92-1FC1-43D8-8434-3DCFCA6C2E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B1D7DB-4C44-86E6-B092-AB0F9E8ABF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42E83E-1036-5C31-9B30-83825C605A23}"/>
              </a:ext>
            </a:extLst>
          </p:cNvPr>
          <p:cNvSpPr>
            <a:spLocks noGrp="1"/>
          </p:cNvSpPr>
          <p:nvPr>
            <p:ph type="dt" sz="half" idx="10"/>
          </p:nvPr>
        </p:nvSpPr>
        <p:spPr/>
        <p:txBody>
          <a:bodyPr/>
          <a:lstStyle/>
          <a:p>
            <a:fld id="{D08CF14A-BEFE-4E85-BD29-C066E9D95E3A}" type="datetimeFigureOut">
              <a:rPr lang="en-GB" smtClean="0"/>
              <a:t>25/07/2026</a:t>
            </a:fld>
            <a:endParaRPr lang="en-GB"/>
          </a:p>
        </p:txBody>
      </p:sp>
      <p:sp>
        <p:nvSpPr>
          <p:cNvPr id="6" name="Footer Placeholder 5">
            <a:extLst>
              <a:ext uri="{FF2B5EF4-FFF2-40B4-BE49-F238E27FC236}">
                <a16:creationId xmlns:a16="http://schemas.microsoft.com/office/drawing/2014/main" id="{8DEE9F8E-4AC1-7D80-2E36-269D0323076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39DACE5-6A80-6745-9895-94A67DE222C0}"/>
              </a:ext>
            </a:extLst>
          </p:cNvPr>
          <p:cNvSpPr>
            <a:spLocks noGrp="1"/>
          </p:cNvSpPr>
          <p:nvPr>
            <p:ph type="sldNum" sz="quarter" idx="12"/>
          </p:nvPr>
        </p:nvSpPr>
        <p:spPr/>
        <p:txBody>
          <a:bodyPr/>
          <a:lstStyle/>
          <a:p>
            <a:fld id="{04DD86F2-8802-491F-943E-D6DB16D1643E}" type="slidenum">
              <a:rPr lang="en-GB" smtClean="0"/>
              <a:t>‹#›</a:t>
            </a:fld>
            <a:endParaRPr lang="en-GB"/>
          </a:p>
        </p:txBody>
      </p:sp>
    </p:spTree>
    <p:extLst>
      <p:ext uri="{BB962C8B-B14F-4D97-AF65-F5344CB8AC3E}">
        <p14:creationId xmlns:p14="http://schemas.microsoft.com/office/powerpoint/2010/main" val="2895090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98D17-7F8C-B9F8-29C5-07BA1024614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EA6E7F1-D5FB-1668-B92B-06BF378B70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CCD002-39F5-2BA7-465B-8A1B255835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7B4AD94-751C-1803-EC8C-9B88DDABD5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8D04CE-C411-8A38-75E0-B5387E5A1B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96A3C53-821B-BB3D-E6B2-777B28E60434}"/>
              </a:ext>
            </a:extLst>
          </p:cNvPr>
          <p:cNvSpPr>
            <a:spLocks noGrp="1"/>
          </p:cNvSpPr>
          <p:nvPr>
            <p:ph type="dt" sz="half" idx="10"/>
          </p:nvPr>
        </p:nvSpPr>
        <p:spPr/>
        <p:txBody>
          <a:bodyPr/>
          <a:lstStyle/>
          <a:p>
            <a:fld id="{D08CF14A-BEFE-4E85-BD29-C066E9D95E3A}" type="datetimeFigureOut">
              <a:rPr lang="en-GB" smtClean="0"/>
              <a:t>25/07/2026</a:t>
            </a:fld>
            <a:endParaRPr lang="en-GB"/>
          </a:p>
        </p:txBody>
      </p:sp>
      <p:sp>
        <p:nvSpPr>
          <p:cNvPr id="8" name="Footer Placeholder 7">
            <a:extLst>
              <a:ext uri="{FF2B5EF4-FFF2-40B4-BE49-F238E27FC236}">
                <a16:creationId xmlns:a16="http://schemas.microsoft.com/office/drawing/2014/main" id="{CC7A95EF-89EC-E42A-97E3-1AC388B242B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A2E9D52-A89E-640E-4829-647C67770FA0}"/>
              </a:ext>
            </a:extLst>
          </p:cNvPr>
          <p:cNvSpPr>
            <a:spLocks noGrp="1"/>
          </p:cNvSpPr>
          <p:nvPr>
            <p:ph type="sldNum" sz="quarter" idx="12"/>
          </p:nvPr>
        </p:nvSpPr>
        <p:spPr/>
        <p:txBody>
          <a:bodyPr/>
          <a:lstStyle/>
          <a:p>
            <a:fld id="{04DD86F2-8802-491F-943E-D6DB16D1643E}" type="slidenum">
              <a:rPr lang="en-GB" smtClean="0"/>
              <a:t>‹#›</a:t>
            </a:fld>
            <a:endParaRPr lang="en-GB"/>
          </a:p>
        </p:txBody>
      </p:sp>
    </p:spTree>
    <p:extLst>
      <p:ext uri="{BB962C8B-B14F-4D97-AF65-F5344CB8AC3E}">
        <p14:creationId xmlns:p14="http://schemas.microsoft.com/office/powerpoint/2010/main" val="3117924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7ECB0-8D12-4399-E3B8-B8696878925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07D85EE-258E-1FFF-99F3-4EA733B3D250}"/>
              </a:ext>
            </a:extLst>
          </p:cNvPr>
          <p:cNvSpPr>
            <a:spLocks noGrp="1"/>
          </p:cNvSpPr>
          <p:nvPr>
            <p:ph type="dt" sz="half" idx="10"/>
          </p:nvPr>
        </p:nvSpPr>
        <p:spPr/>
        <p:txBody>
          <a:bodyPr/>
          <a:lstStyle/>
          <a:p>
            <a:fld id="{D08CF14A-BEFE-4E85-BD29-C066E9D95E3A}" type="datetimeFigureOut">
              <a:rPr lang="en-GB" smtClean="0"/>
              <a:t>25/07/2026</a:t>
            </a:fld>
            <a:endParaRPr lang="en-GB"/>
          </a:p>
        </p:txBody>
      </p:sp>
      <p:sp>
        <p:nvSpPr>
          <p:cNvPr id="4" name="Footer Placeholder 3">
            <a:extLst>
              <a:ext uri="{FF2B5EF4-FFF2-40B4-BE49-F238E27FC236}">
                <a16:creationId xmlns:a16="http://schemas.microsoft.com/office/drawing/2014/main" id="{840350E6-CA27-E0D8-A490-993BD4CEF1F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9DB31B6-8F9C-0401-13DB-E6B45900B2BD}"/>
              </a:ext>
            </a:extLst>
          </p:cNvPr>
          <p:cNvSpPr>
            <a:spLocks noGrp="1"/>
          </p:cNvSpPr>
          <p:nvPr>
            <p:ph type="sldNum" sz="quarter" idx="12"/>
          </p:nvPr>
        </p:nvSpPr>
        <p:spPr/>
        <p:txBody>
          <a:bodyPr/>
          <a:lstStyle/>
          <a:p>
            <a:fld id="{04DD86F2-8802-491F-943E-D6DB16D1643E}" type="slidenum">
              <a:rPr lang="en-GB" smtClean="0"/>
              <a:t>‹#›</a:t>
            </a:fld>
            <a:endParaRPr lang="en-GB"/>
          </a:p>
        </p:txBody>
      </p:sp>
    </p:spTree>
    <p:extLst>
      <p:ext uri="{BB962C8B-B14F-4D97-AF65-F5344CB8AC3E}">
        <p14:creationId xmlns:p14="http://schemas.microsoft.com/office/powerpoint/2010/main" val="3921092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2C42C2-99E5-7714-ED2C-33B825B41EF3}"/>
              </a:ext>
            </a:extLst>
          </p:cNvPr>
          <p:cNvSpPr>
            <a:spLocks noGrp="1"/>
          </p:cNvSpPr>
          <p:nvPr>
            <p:ph type="dt" sz="half" idx="10"/>
          </p:nvPr>
        </p:nvSpPr>
        <p:spPr/>
        <p:txBody>
          <a:bodyPr/>
          <a:lstStyle/>
          <a:p>
            <a:fld id="{D08CF14A-BEFE-4E85-BD29-C066E9D95E3A}" type="datetimeFigureOut">
              <a:rPr lang="en-GB" smtClean="0"/>
              <a:t>25/07/2026</a:t>
            </a:fld>
            <a:endParaRPr lang="en-GB"/>
          </a:p>
        </p:txBody>
      </p:sp>
      <p:sp>
        <p:nvSpPr>
          <p:cNvPr id="3" name="Footer Placeholder 2">
            <a:extLst>
              <a:ext uri="{FF2B5EF4-FFF2-40B4-BE49-F238E27FC236}">
                <a16:creationId xmlns:a16="http://schemas.microsoft.com/office/drawing/2014/main" id="{FFE19F56-96C6-81E6-2B5B-10C2174F9D1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F970231-BF9C-ADE3-43D7-64FCAFDB04E1}"/>
              </a:ext>
            </a:extLst>
          </p:cNvPr>
          <p:cNvSpPr>
            <a:spLocks noGrp="1"/>
          </p:cNvSpPr>
          <p:nvPr>
            <p:ph type="sldNum" sz="quarter" idx="12"/>
          </p:nvPr>
        </p:nvSpPr>
        <p:spPr/>
        <p:txBody>
          <a:bodyPr/>
          <a:lstStyle/>
          <a:p>
            <a:fld id="{04DD86F2-8802-491F-943E-D6DB16D1643E}" type="slidenum">
              <a:rPr lang="en-GB" smtClean="0"/>
              <a:t>‹#›</a:t>
            </a:fld>
            <a:endParaRPr lang="en-GB"/>
          </a:p>
        </p:txBody>
      </p:sp>
    </p:spTree>
    <p:extLst>
      <p:ext uri="{BB962C8B-B14F-4D97-AF65-F5344CB8AC3E}">
        <p14:creationId xmlns:p14="http://schemas.microsoft.com/office/powerpoint/2010/main" val="48925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F0429-AE80-0687-A254-FDF4829581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729304D-BAEF-FE31-BE7F-1BC79E1477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066871A-66E5-123F-B2FF-87384F6ECC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186C4E-09F8-C94A-DE2B-299088619D71}"/>
              </a:ext>
            </a:extLst>
          </p:cNvPr>
          <p:cNvSpPr>
            <a:spLocks noGrp="1"/>
          </p:cNvSpPr>
          <p:nvPr>
            <p:ph type="dt" sz="half" idx="10"/>
          </p:nvPr>
        </p:nvSpPr>
        <p:spPr/>
        <p:txBody>
          <a:bodyPr/>
          <a:lstStyle/>
          <a:p>
            <a:fld id="{D08CF14A-BEFE-4E85-BD29-C066E9D95E3A}" type="datetimeFigureOut">
              <a:rPr lang="en-GB" smtClean="0"/>
              <a:t>25/07/2026</a:t>
            </a:fld>
            <a:endParaRPr lang="en-GB"/>
          </a:p>
        </p:txBody>
      </p:sp>
      <p:sp>
        <p:nvSpPr>
          <p:cNvPr id="6" name="Footer Placeholder 5">
            <a:extLst>
              <a:ext uri="{FF2B5EF4-FFF2-40B4-BE49-F238E27FC236}">
                <a16:creationId xmlns:a16="http://schemas.microsoft.com/office/drawing/2014/main" id="{DEB48E70-319A-136D-FE81-DA26BC7BD39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0F938D-BCF8-47BD-A2A4-67750C0416B6}"/>
              </a:ext>
            </a:extLst>
          </p:cNvPr>
          <p:cNvSpPr>
            <a:spLocks noGrp="1"/>
          </p:cNvSpPr>
          <p:nvPr>
            <p:ph type="sldNum" sz="quarter" idx="12"/>
          </p:nvPr>
        </p:nvSpPr>
        <p:spPr/>
        <p:txBody>
          <a:bodyPr/>
          <a:lstStyle/>
          <a:p>
            <a:fld id="{04DD86F2-8802-491F-943E-D6DB16D1643E}" type="slidenum">
              <a:rPr lang="en-GB" smtClean="0"/>
              <a:t>‹#›</a:t>
            </a:fld>
            <a:endParaRPr lang="en-GB"/>
          </a:p>
        </p:txBody>
      </p:sp>
    </p:spTree>
    <p:extLst>
      <p:ext uri="{BB962C8B-B14F-4D97-AF65-F5344CB8AC3E}">
        <p14:creationId xmlns:p14="http://schemas.microsoft.com/office/powerpoint/2010/main" val="946977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74CFB-02A0-192D-0F3D-55F2C4AA42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16BB148-B32B-6E7A-DE15-7B33FFD863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B0545F3-018A-AD7C-D21D-D9697D3713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1ACD73-2781-975C-AAAB-980B8B291FCF}"/>
              </a:ext>
            </a:extLst>
          </p:cNvPr>
          <p:cNvSpPr>
            <a:spLocks noGrp="1"/>
          </p:cNvSpPr>
          <p:nvPr>
            <p:ph type="dt" sz="half" idx="10"/>
          </p:nvPr>
        </p:nvSpPr>
        <p:spPr/>
        <p:txBody>
          <a:bodyPr/>
          <a:lstStyle/>
          <a:p>
            <a:fld id="{D08CF14A-BEFE-4E85-BD29-C066E9D95E3A}" type="datetimeFigureOut">
              <a:rPr lang="en-GB" smtClean="0"/>
              <a:t>25/07/2026</a:t>
            </a:fld>
            <a:endParaRPr lang="en-GB"/>
          </a:p>
        </p:txBody>
      </p:sp>
      <p:sp>
        <p:nvSpPr>
          <p:cNvPr id="6" name="Footer Placeholder 5">
            <a:extLst>
              <a:ext uri="{FF2B5EF4-FFF2-40B4-BE49-F238E27FC236}">
                <a16:creationId xmlns:a16="http://schemas.microsoft.com/office/drawing/2014/main" id="{1B0BFD3D-F0E1-D0D9-2623-FE6241FEEC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0F6B2F-9405-F9D7-331F-420F540A81DC}"/>
              </a:ext>
            </a:extLst>
          </p:cNvPr>
          <p:cNvSpPr>
            <a:spLocks noGrp="1"/>
          </p:cNvSpPr>
          <p:nvPr>
            <p:ph type="sldNum" sz="quarter" idx="12"/>
          </p:nvPr>
        </p:nvSpPr>
        <p:spPr/>
        <p:txBody>
          <a:bodyPr/>
          <a:lstStyle/>
          <a:p>
            <a:fld id="{04DD86F2-8802-491F-943E-D6DB16D1643E}" type="slidenum">
              <a:rPr lang="en-GB" smtClean="0"/>
              <a:t>‹#›</a:t>
            </a:fld>
            <a:endParaRPr lang="en-GB"/>
          </a:p>
        </p:txBody>
      </p:sp>
    </p:spTree>
    <p:extLst>
      <p:ext uri="{BB962C8B-B14F-4D97-AF65-F5344CB8AC3E}">
        <p14:creationId xmlns:p14="http://schemas.microsoft.com/office/powerpoint/2010/main" val="1854768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E5871-06DC-D670-B595-BA037501AFD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ECC7CB-C61F-A25B-CB94-AB8245E8A0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9E9E7F-D695-CF4B-8B84-55BE41AC761D}"/>
              </a:ext>
            </a:extLst>
          </p:cNvPr>
          <p:cNvSpPr>
            <a:spLocks noGrp="1"/>
          </p:cNvSpPr>
          <p:nvPr>
            <p:ph type="dt" sz="half" idx="10"/>
          </p:nvPr>
        </p:nvSpPr>
        <p:spPr/>
        <p:txBody>
          <a:bodyPr/>
          <a:lstStyle/>
          <a:p>
            <a:fld id="{D08CF14A-BEFE-4E85-BD29-C066E9D95E3A}" type="datetimeFigureOut">
              <a:rPr lang="en-GB" smtClean="0"/>
              <a:t>25/07/2026</a:t>
            </a:fld>
            <a:endParaRPr lang="en-GB"/>
          </a:p>
        </p:txBody>
      </p:sp>
      <p:sp>
        <p:nvSpPr>
          <p:cNvPr id="5" name="Footer Placeholder 4">
            <a:extLst>
              <a:ext uri="{FF2B5EF4-FFF2-40B4-BE49-F238E27FC236}">
                <a16:creationId xmlns:a16="http://schemas.microsoft.com/office/drawing/2014/main" id="{8A458F07-84E9-E511-F004-026AEBF32F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06B584-75B9-D558-3B21-B1593B1F18E4}"/>
              </a:ext>
            </a:extLst>
          </p:cNvPr>
          <p:cNvSpPr>
            <a:spLocks noGrp="1"/>
          </p:cNvSpPr>
          <p:nvPr>
            <p:ph type="sldNum" sz="quarter" idx="12"/>
          </p:nvPr>
        </p:nvSpPr>
        <p:spPr/>
        <p:txBody>
          <a:bodyPr/>
          <a:lstStyle/>
          <a:p>
            <a:fld id="{04DD86F2-8802-491F-943E-D6DB16D1643E}" type="slidenum">
              <a:rPr lang="en-GB" smtClean="0"/>
              <a:t>‹#›</a:t>
            </a:fld>
            <a:endParaRPr lang="en-GB"/>
          </a:p>
        </p:txBody>
      </p:sp>
    </p:spTree>
    <p:extLst>
      <p:ext uri="{BB962C8B-B14F-4D97-AF65-F5344CB8AC3E}">
        <p14:creationId xmlns:p14="http://schemas.microsoft.com/office/powerpoint/2010/main" val="1763425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A6433-4ADA-6EAA-296B-4BD51BA9703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32C3E3E-C4B3-357D-5A3C-6B9A47F2AE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D69A6B-33B1-C4C4-0DAF-FAB9382FE823}"/>
              </a:ext>
            </a:extLst>
          </p:cNvPr>
          <p:cNvSpPr>
            <a:spLocks noGrp="1"/>
          </p:cNvSpPr>
          <p:nvPr>
            <p:ph type="dt" sz="half" idx="10"/>
          </p:nvPr>
        </p:nvSpPr>
        <p:spPr/>
        <p:txBody>
          <a:bodyPr/>
          <a:lstStyle/>
          <a:p>
            <a:fld id="{D08CF14A-BEFE-4E85-BD29-C066E9D95E3A}" type="datetimeFigureOut">
              <a:rPr lang="en-GB" smtClean="0"/>
              <a:t>25/07/2026</a:t>
            </a:fld>
            <a:endParaRPr lang="en-GB"/>
          </a:p>
        </p:txBody>
      </p:sp>
      <p:sp>
        <p:nvSpPr>
          <p:cNvPr id="5" name="Footer Placeholder 4">
            <a:extLst>
              <a:ext uri="{FF2B5EF4-FFF2-40B4-BE49-F238E27FC236}">
                <a16:creationId xmlns:a16="http://schemas.microsoft.com/office/drawing/2014/main" id="{5F0D4FD2-29FA-F437-A0DF-582151E063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AA9C2D-AD61-D55F-D78B-4F2BD881BD6E}"/>
              </a:ext>
            </a:extLst>
          </p:cNvPr>
          <p:cNvSpPr>
            <a:spLocks noGrp="1"/>
          </p:cNvSpPr>
          <p:nvPr>
            <p:ph type="sldNum" sz="quarter" idx="12"/>
          </p:nvPr>
        </p:nvSpPr>
        <p:spPr/>
        <p:txBody>
          <a:bodyPr/>
          <a:lstStyle/>
          <a:p>
            <a:fld id="{04DD86F2-8802-491F-943E-D6DB16D1643E}" type="slidenum">
              <a:rPr lang="en-GB" smtClean="0"/>
              <a:t>‹#›</a:t>
            </a:fld>
            <a:endParaRPr lang="en-GB"/>
          </a:p>
        </p:txBody>
      </p:sp>
    </p:spTree>
    <p:extLst>
      <p:ext uri="{BB962C8B-B14F-4D97-AF65-F5344CB8AC3E}">
        <p14:creationId xmlns:p14="http://schemas.microsoft.com/office/powerpoint/2010/main" val="2827430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F46F4E-3AE8-AC76-96B9-1FD9501352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F87764A-4C48-DD02-B661-53E23C41C0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589B6D-5B98-94AC-5B13-4A5C3E5A26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8CF14A-BEFE-4E85-BD29-C066E9D95E3A}" type="datetimeFigureOut">
              <a:rPr lang="en-GB" smtClean="0"/>
              <a:t>25/07/2026</a:t>
            </a:fld>
            <a:endParaRPr lang="en-GB"/>
          </a:p>
        </p:txBody>
      </p:sp>
      <p:sp>
        <p:nvSpPr>
          <p:cNvPr id="5" name="Footer Placeholder 4">
            <a:extLst>
              <a:ext uri="{FF2B5EF4-FFF2-40B4-BE49-F238E27FC236}">
                <a16:creationId xmlns:a16="http://schemas.microsoft.com/office/drawing/2014/main" id="{D2DB7717-C1ED-D3CF-92F9-9B78C65A3F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BC97513-07F4-D9B9-0B60-2B920DA3C0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DD86F2-8802-491F-943E-D6DB16D1643E}" type="slidenum">
              <a:rPr lang="en-GB" smtClean="0"/>
              <a:t>‹#›</a:t>
            </a:fld>
            <a:endParaRPr lang="en-GB"/>
          </a:p>
        </p:txBody>
      </p:sp>
    </p:spTree>
    <p:extLst>
      <p:ext uri="{BB962C8B-B14F-4D97-AF65-F5344CB8AC3E}">
        <p14:creationId xmlns:p14="http://schemas.microsoft.com/office/powerpoint/2010/main" val="31990907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956B8-2B44-97D6-3189-48B94E0DB466}"/>
              </a:ext>
            </a:extLst>
          </p:cNvPr>
          <p:cNvSpPr>
            <a:spLocks noGrp="1"/>
          </p:cNvSpPr>
          <p:nvPr>
            <p:ph type="ctrTitle"/>
          </p:nvPr>
        </p:nvSpPr>
        <p:spPr/>
        <p:txBody>
          <a:bodyPr>
            <a:normAutofit/>
          </a:bodyPr>
          <a:lstStyle/>
          <a:p>
            <a:r>
              <a:rPr lang="en-GB" dirty="0"/>
              <a:t>Engine Room</a:t>
            </a:r>
          </a:p>
        </p:txBody>
      </p:sp>
      <p:sp>
        <p:nvSpPr>
          <p:cNvPr id="3" name="Subtitle 2">
            <a:extLst>
              <a:ext uri="{FF2B5EF4-FFF2-40B4-BE49-F238E27FC236}">
                <a16:creationId xmlns:a16="http://schemas.microsoft.com/office/drawing/2014/main" id="{B50D6BD1-8A55-742B-18A9-1AF9FBBF73DD}"/>
              </a:ext>
            </a:extLst>
          </p:cNvPr>
          <p:cNvSpPr>
            <a:spLocks noGrp="1"/>
          </p:cNvSpPr>
          <p:nvPr>
            <p:ph type="subTitle" idx="1"/>
          </p:nvPr>
        </p:nvSpPr>
        <p:spPr>
          <a:xfrm>
            <a:off x="1783645" y="2089327"/>
            <a:ext cx="9144000" cy="1655762"/>
          </a:xfrm>
        </p:spPr>
        <p:txBody>
          <a:bodyPr>
            <a:normAutofit/>
          </a:bodyPr>
          <a:lstStyle/>
          <a:p>
            <a:endParaRPr lang="en-GB" sz="4000" dirty="0"/>
          </a:p>
        </p:txBody>
      </p:sp>
    </p:spTree>
    <p:extLst>
      <p:ext uri="{BB962C8B-B14F-4D97-AF65-F5344CB8AC3E}">
        <p14:creationId xmlns:p14="http://schemas.microsoft.com/office/powerpoint/2010/main" val="788385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nodePh="1">
                                  <p:stCondLst>
                                    <p:cond delay="0"/>
                                  </p:stCondLst>
                                  <p:endCondLst>
                                    <p:cond evt="begin" delay="0">
                                      <p:tn val="10"/>
                                    </p:cond>
                                  </p:end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5A65A-7168-2812-FFFB-2BCD6DB9D0FB}"/>
              </a:ext>
            </a:extLst>
          </p:cNvPr>
          <p:cNvSpPr>
            <a:spLocks noGrp="1"/>
          </p:cNvSpPr>
          <p:nvPr>
            <p:ph type="title"/>
          </p:nvPr>
        </p:nvSpPr>
        <p:spPr/>
        <p:txBody>
          <a:bodyPr>
            <a:normAutofit/>
          </a:bodyPr>
          <a:lstStyle/>
          <a:p>
            <a:pPr algn="ctr"/>
            <a:endParaRPr lang="en-GB" sz="6600" dirty="0">
              <a:solidFill>
                <a:srgbClr val="0070C0"/>
              </a:solidFill>
            </a:endParaRPr>
          </a:p>
        </p:txBody>
      </p:sp>
      <p:sp>
        <p:nvSpPr>
          <p:cNvPr id="3" name="Content Placeholder 2">
            <a:extLst>
              <a:ext uri="{FF2B5EF4-FFF2-40B4-BE49-F238E27FC236}">
                <a16:creationId xmlns:a16="http://schemas.microsoft.com/office/drawing/2014/main" id="{03808192-647C-ABD8-E1FC-4CA9BB50613D}"/>
              </a:ext>
            </a:extLst>
          </p:cNvPr>
          <p:cNvSpPr>
            <a:spLocks noGrp="1"/>
          </p:cNvSpPr>
          <p:nvPr>
            <p:ph idx="1"/>
          </p:nvPr>
        </p:nvSpPr>
        <p:spPr/>
        <p:txBody>
          <a:bodyPr>
            <a:normAutofit/>
          </a:bodyPr>
          <a:lstStyle/>
          <a:p>
            <a:pPr marL="0" indent="0" algn="ctr">
              <a:buNone/>
            </a:pPr>
            <a:r>
              <a:rPr lang="en-GB" sz="8000" dirty="0">
                <a:solidFill>
                  <a:srgbClr val="0070C0"/>
                </a:solidFill>
              </a:rPr>
              <a:t>Don’t disqualify yourself.</a:t>
            </a:r>
            <a:endParaRPr lang="en-GB" sz="8000" dirty="0"/>
          </a:p>
        </p:txBody>
      </p:sp>
    </p:spTree>
    <p:extLst>
      <p:ext uri="{BB962C8B-B14F-4D97-AF65-F5344CB8AC3E}">
        <p14:creationId xmlns:p14="http://schemas.microsoft.com/office/powerpoint/2010/main" val="2827862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2 Timothy 2:20-21</a:t>
            </a:r>
          </a:p>
        </p:txBody>
      </p:sp>
      <p:sp>
        <p:nvSpPr>
          <p:cNvPr id="3" name="Content Placeholder 2"/>
          <p:cNvSpPr>
            <a:spLocks noGrp="1"/>
          </p:cNvSpPr>
          <p:nvPr>
            <p:ph idx="1"/>
          </p:nvPr>
        </p:nvSpPr>
        <p:spPr>
          <a:xfrm>
            <a:off x="1991544" y="1268760"/>
            <a:ext cx="8229600" cy="5141168"/>
          </a:xfrm>
        </p:spPr>
        <p:txBody>
          <a:bodyPr>
            <a:noAutofit/>
          </a:bodyPr>
          <a:lstStyle/>
          <a:p>
            <a:r>
              <a:rPr lang="en-GB" sz="3200" dirty="0">
                <a:latin typeface="Tahoma" panose="020B0604030504040204" pitchFamily="34" charset="0"/>
                <a:ea typeface="Tahoma" panose="020B0604030504040204" pitchFamily="34" charset="0"/>
                <a:cs typeface="Tahoma" panose="020B0604030504040204" pitchFamily="34" charset="0"/>
              </a:rPr>
              <a:t>Now in a great house there are not only vessels of gold and silver but also of wood and clay, some for honourable use, some for dishonourable (e.g. rubbish bins!). </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Therefore, if anyone cleanses himself from what is dishonourable, He will be a vessel for honourable use, set apart as holy, useful to the master of the house, ready for every good work.</a:t>
            </a:r>
          </a:p>
        </p:txBody>
      </p:sp>
    </p:spTree>
    <p:extLst>
      <p:ext uri="{BB962C8B-B14F-4D97-AF65-F5344CB8AC3E}">
        <p14:creationId xmlns:p14="http://schemas.microsoft.com/office/powerpoint/2010/main" val="2018209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 Kings 19:11-13</a:t>
            </a:r>
          </a:p>
        </p:txBody>
      </p:sp>
      <p:sp>
        <p:nvSpPr>
          <p:cNvPr id="3" name="Content Placeholder 2"/>
          <p:cNvSpPr>
            <a:spLocks noGrp="1"/>
          </p:cNvSpPr>
          <p:nvPr>
            <p:ph idx="1"/>
          </p:nvPr>
        </p:nvSpPr>
        <p:spPr/>
        <p:txBody>
          <a:bodyPr>
            <a:normAutofit/>
          </a:bodyPr>
          <a:lstStyle/>
          <a:p>
            <a:r>
              <a:rPr lang="en-GB" sz="3600" b="1" baseline="30000" dirty="0">
                <a:latin typeface="Tahoma" panose="020B0604030504040204" pitchFamily="34" charset="0"/>
                <a:ea typeface="Tahoma" panose="020B0604030504040204" pitchFamily="34" charset="0"/>
                <a:cs typeface="Tahoma" panose="020B0604030504040204" pitchFamily="34" charset="0"/>
              </a:rPr>
              <a:t>11 </a:t>
            </a:r>
            <a:r>
              <a:rPr lang="en-GB" sz="3600" dirty="0">
                <a:latin typeface="Tahoma" panose="020B0604030504040204" pitchFamily="34" charset="0"/>
                <a:ea typeface="Tahoma" panose="020B0604030504040204" pitchFamily="34" charset="0"/>
                <a:cs typeface="Tahoma" panose="020B0604030504040204" pitchFamily="34" charset="0"/>
              </a:rPr>
              <a:t>“Go out and stand before me on the mountain,” the Lord told him. And as Elijah stood there the Lord passed by, and a mighty windstorm hit the mountain</a:t>
            </a:r>
            <a:r>
              <a:rPr lang="en-GB" sz="3600" dirty="0">
                <a:solidFill>
                  <a:srgbClr val="0070C0"/>
                </a:solidFill>
                <a:latin typeface="Tahoma" panose="020B0604030504040204" pitchFamily="34" charset="0"/>
                <a:ea typeface="Tahoma" panose="020B0604030504040204" pitchFamily="34" charset="0"/>
                <a:cs typeface="Tahoma" panose="020B0604030504040204" pitchFamily="34" charset="0"/>
              </a:rPr>
              <a:t>; it was such a terrible blast that the rocks were torn loose, but the Lord was not in the wind. After the wind, there was an earthquake, but the Lord was not in the earthquake. </a:t>
            </a:r>
          </a:p>
        </p:txBody>
      </p:sp>
    </p:spTree>
    <p:extLst>
      <p:ext uri="{BB962C8B-B14F-4D97-AF65-F5344CB8AC3E}">
        <p14:creationId xmlns:p14="http://schemas.microsoft.com/office/powerpoint/2010/main" val="3184624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 Kings 19:11-13</a:t>
            </a:r>
          </a:p>
        </p:txBody>
      </p:sp>
      <p:sp>
        <p:nvSpPr>
          <p:cNvPr id="3" name="Content Placeholder 2"/>
          <p:cNvSpPr>
            <a:spLocks noGrp="1"/>
          </p:cNvSpPr>
          <p:nvPr>
            <p:ph idx="1"/>
          </p:nvPr>
        </p:nvSpPr>
        <p:spPr/>
        <p:txBody>
          <a:bodyPr>
            <a:normAutofit/>
          </a:bodyPr>
          <a:lstStyle/>
          <a:p>
            <a:r>
              <a:rPr lang="en-GB" sz="3600" b="1" baseline="30000" dirty="0">
                <a:latin typeface="Tahoma" panose="020B0604030504040204" pitchFamily="34" charset="0"/>
                <a:ea typeface="Tahoma" panose="020B0604030504040204" pitchFamily="34" charset="0"/>
                <a:cs typeface="Tahoma" panose="020B0604030504040204" pitchFamily="34" charset="0"/>
              </a:rPr>
              <a:t>12 </a:t>
            </a:r>
            <a:r>
              <a:rPr lang="en-GB" sz="3600" dirty="0">
                <a:latin typeface="Tahoma" panose="020B0604030504040204" pitchFamily="34" charset="0"/>
                <a:ea typeface="Tahoma" panose="020B0604030504040204" pitchFamily="34" charset="0"/>
                <a:cs typeface="Tahoma" panose="020B0604030504040204" pitchFamily="34" charset="0"/>
              </a:rPr>
              <a:t>And after the earthquake, there was a fire, but the Lord was not in the fire. And after the fire, there was the sound of a gentle whisper. </a:t>
            </a:r>
            <a:r>
              <a:rPr lang="en-GB" sz="3600" b="1" baseline="30000" dirty="0">
                <a:latin typeface="Tahoma" panose="020B0604030504040204" pitchFamily="34" charset="0"/>
                <a:ea typeface="Tahoma" panose="020B0604030504040204" pitchFamily="34" charset="0"/>
                <a:cs typeface="Tahoma" panose="020B0604030504040204" pitchFamily="34" charset="0"/>
              </a:rPr>
              <a:t>13 </a:t>
            </a:r>
            <a:r>
              <a:rPr lang="en-GB" sz="3600" dirty="0">
                <a:latin typeface="Tahoma" panose="020B0604030504040204" pitchFamily="34" charset="0"/>
                <a:ea typeface="Tahoma" panose="020B0604030504040204" pitchFamily="34" charset="0"/>
                <a:cs typeface="Tahoma" panose="020B0604030504040204" pitchFamily="34" charset="0"/>
              </a:rPr>
              <a:t>When Elijah heard it, he wrapped his face in his scarf and went out and stood at the entrance of the cave.</a:t>
            </a:r>
          </a:p>
          <a:p>
            <a:r>
              <a:rPr lang="en-GB" sz="3600" dirty="0">
                <a:latin typeface="Tahoma" panose="020B0604030504040204" pitchFamily="34" charset="0"/>
                <a:ea typeface="Tahoma" panose="020B0604030504040204" pitchFamily="34" charset="0"/>
                <a:cs typeface="Tahoma" panose="020B0604030504040204" pitchFamily="34" charset="0"/>
              </a:rPr>
              <a:t>And a voice said, “Why are you here, Elijah?”</a:t>
            </a:r>
          </a:p>
          <a:p>
            <a:pPr marL="0" indent="0">
              <a:buNone/>
            </a:pPr>
            <a:endParaRPr lang="en-GB" sz="3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04813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John 7:38</a:t>
            </a:r>
          </a:p>
        </p:txBody>
      </p:sp>
      <p:sp>
        <p:nvSpPr>
          <p:cNvPr id="3" name="Content Placeholder 2"/>
          <p:cNvSpPr>
            <a:spLocks noGrp="1"/>
          </p:cNvSpPr>
          <p:nvPr>
            <p:ph idx="1"/>
          </p:nvPr>
        </p:nvSpPr>
        <p:spPr/>
        <p:txBody>
          <a:bodyPr>
            <a:normAutofit/>
          </a:bodyPr>
          <a:lstStyle/>
          <a:p>
            <a:pPr marL="0" indent="0">
              <a:buNone/>
            </a:pPr>
            <a:r>
              <a:rPr lang="en-GB" sz="4000" b="1" baseline="30000" dirty="0">
                <a:latin typeface="Tahoma" panose="020B0604030504040204" pitchFamily="34" charset="0"/>
                <a:ea typeface="Tahoma" panose="020B0604030504040204" pitchFamily="34" charset="0"/>
                <a:cs typeface="Tahoma" panose="020B0604030504040204" pitchFamily="34" charset="0"/>
              </a:rPr>
              <a:t>38 </a:t>
            </a:r>
            <a:r>
              <a:rPr lang="en-GB" sz="4000" dirty="0">
                <a:latin typeface="Tahoma" panose="020B0604030504040204" pitchFamily="34" charset="0"/>
                <a:ea typeface="Tahoma" panose="020B0604030504040204" pitchFamily="34" charset="0"/>
                <a:cs typeface="Tahoma" panose="020B0604030504040204" pitchFamily="34" charset="0"/>
              </a:rPr>
              <a:t>For the Scriptures declare that rivers of living water shall flow from the inmost being of anyone who believes in me.”</a:t>
            </a:r>
          </a:p>
        </p:txBody>
      </p:sp>
    </p:spTree>
    <p:extLst>
      <p:ext uri="{BB962C8B-B14F-4D97-AF65-F5344CB8AC3E}">
        <p14:creationId xmlns:p14="http://schemas.microsoft.com/office/powerpoint/2010/main" val="2670881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Ephesians 1:18-20</a:t>
            </a:r>
          </a:p>
        </p:txBody>
      </p:sp>
      <p:sp>
        <p:nvSpPr>
          <p:cNvPr id="3" name="Content Placeholder 2"/>
          <p:cNvSpPr>
            <a:spLocks noGrp="1"/>
          </p:cNvSpPr>
          <p:nvPr>
            <p:ph idx="1"/>
          </p:nvPr>
        </p:nvSpPr>
        <p:spPr/>
        <p:txBody>
          <a:bodyPr>
            <a:normAutofit/>
          </a:bodyPr>
          <a:lstStyle/>
          <a:p>
            <a:r>
              <a:rPr lang="en-GB" sz="3600" b="1" baseline="30000" dirty="0">
                <a:latin typeface="Tahoma" panose="020B0604030504040204" pitchFamily="34" charset="0"/>
                <a:ea typeface="Tahoma" panose="020B0604030504040204" pitchFamily="34" charset="0"/>
                <a:cs typeface="Tahoma" panose="020B0604030504040204" pitchFamily="34" charset="0"/>
              </a:rPr>
              <a:t>18 </a:t>
            </a:r>
            <a:r>
              <a:rPr lang="en-GB" sz="3600" dirty="0">
                <a:latin typeface="Tahoma" panose="020B0604030504040204" pitchFamily="34" charset="0"/>
                <a:ea typeface="Tahoma" panose="020B0604030504040204" pitchFamily="34" charset="0"/>
                <a:cs typeface="Tahoma" panose="020B0604030504040204" pitchFamily="34" charset="0"/>
              </a:rPr>
              <a:t>I pray that your hearts will be flooded with light so that you can understand the confident hope he has given to those he called—his holy people who are his rich and glorious inheritance.</a:t>
            </a:r>
          </a:p>
          <a:p>
            <a:pPr marL="0" indent="0">
              <a:buNone/>
            </a:pPr>
            <a:endParaRPr lang="en-GB" sz="3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5804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indent="0">
              <a:buNone/>
            </a:pPr>
            <a:r>
              <a:rPr lang="en-GB" sz="3600" b="1" baseline="30000" dirty="0">
                <a:latin typeface="Tahoma" panose="020B0604030504040204" pitchFamily="34" charset="0"/>
                <a:ea typeface="Tahoma" panose="020B0604030504040204" pitchFamily="34" charset="0"/>
                <a:cs typeface="Tahoma" panose="020B0604030504040204" pitchFamily="34" charset="0"/>
              </a:rPr>
              <a:t>19 </a:t>
            </a:r>
            <a:r>
              <a:rPr lang="en-GB" sz="3600" dirty="0">
                <a:latin typeface="Tahoma" panose="020B0604030504040204" pitchFamily="34" charset="0"/>
                <a:ea typeface="Tahoma" panose="020B0604030504040204" pitchFamily="34" charset="0"/>
                <a:cs typeface="Tahoma" panose="020B0604030504040204" pitchFamily="34" charset="0"/>
              </a:rPr>
              <a:t>I also pray that you will understand the incredible greatness of God’s power for us who believe him. This is the same mighty power </a:t>
            </a:r>
            <a:r>
              <a:rPr lang="en-GB" sz="3600" b="1" baseline="30000" dirty="0">
                <a:latin typeface="Tahoma" panose="020B0604030504040204" pitchFamily="34" charset="0"/>
                <a:ea typeface="Tahoma" panose="020B0604030504040204" pitchFamily="34" charset="0"/>
                <a:cs typeface="Tahoma" panose="020B0604030504040204" pitchFamily="34" charset="0"/>
              </a:rPr>
              <a:t>20 </a:t>
            </a:r>
            <a:r>
              <a:rPr lang="en-GB" sz="3600" dirty="0">
                <a:latin typeface="Tahoma" panose="020B0604030504040204" pitchFamily="34" charset="0"/>
                <a:ea typeface="Tahoma" panose="020B0604030504040204" pitchFamily="34" charset="0"/>
                <a:cs typeface="Tahoma" panose="020B0604030504040204" pitchFamily="34" charset="0"/>
              </a:rPr>
              <a:t>that raised Christ from the dead and seated him in the place of honour at God’s right hand in the heavenly realms.</a:t>
            </a:r>
          </a:p>
          <a:p>
            <a:pPr marL="0" indent="0">
              <a:buNone/>
            </a:pPr>
            <a:endParaRPr lang="en-GB" sz="3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68912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E9CD5-5A0E-DBEA-2F60-7D5275AAA69F}"/>
              </a:ext>
            </a:extLst>
          </p:cNvPr>
          <p:cNvSpPr>
            <a:spLocks noGrp="1"/>
          </p:cNvSpPr>
          <p:nvPr>
            <p:ph type="title"/>
          </p:nvPr>
        </p:nvSpPr>
        <p:spPr/>
        <p:txBody>
          <a:bodyPr/>
          <a:lstStyle/>
          <a:p>
            <a:r>
              <a:rPr lang="en-GB" dirty="0"/>
              <a:t>			</a:t>
            </a:r>
            <a:r>
              <a:rPr lang="en-GB" b="1" dirty="0"/>
              <a:t>Job 42:7-17 (NIV)</a:t>
            </a:r>
          </a:p>
        </p:txBody>
      </p:sp>
      <p:sp>
        <p:nvSpPr>
          <p:cNvPr id="3" name="Content Placeholder 2">
            <a:extLst>
              <a:ext uri="{FF2B5EF4-FFF2-40B4-BE49-F238E27FC236}">
                <a16:creationId xmlns:a16="http://schemas.microsoft.com/office/drawing/2014/main" id="{2A8ECB32-8E2B-6663-5E22-29037B593F32}"/>
              </a:ext>
            </a:extLst>
          </p:cNvPr>
          <p:cNvSpPr>
            <a:spLocks noGrp="1"/>
          </p:cNvSpPr>
          <p:nvPr>
            <p:ph idx="1"/>
          </p:nvPr>
        </p:nvSpPr>
        <p:spPr/>
        <p:txBody>
          <a:bodyPr>
            <a:normAutofit/>
          </a:bodyPr>
          <a:lstStyle/>
          <a:p>
            <a:r>
              <a:rPr lang="en-GB" sz="3200" dirty="0"/>
              <a:t>After the </a:t>
            </a:r>
            <a:r>
              <a:rPr lang="en-GB" sz="3200" cap="small" dirty="0"/>
              <a:t>Lord</a:t>
            </a:r>
            <a:r>
              <a:rPr lang="en-GB" sz="3200" dirty="0"/>
              <a:t> had said these things to Job, he said to Eliphaz the </a:t>
            </a:r>
            <a:r>
              <a:rPr lang="en-GB" sz="3200" dirty="0" err="1"/>
              <a:t>Temanite</a:t>
            </a:r>
            <a:r>
              <a:rPr lang="en-GB" sz="3200" dirty="0"/>
              <a:t>, “I am angry with you and your two friends, because you have not spoken the truth about me, as my servant Job has. So now take seven bulls and seven rams and go to my servant Job and sacrifice a burnt offering for yourselves. My servant Job will pray for you, and I will accept his prayer and not deal with you according to your folly. You have not spoken the truth about me, as my servant Job has.” </a:t>
            </a:r>
          </a:p>
        </p:txBody>
      </p:sp>
    </p:spTree>
    <p:extLst>
      <p:ext uri="{BB962C8B-B14F-4D97-AF65-F5344CB8AC3E}">
        <p14:creationId xmlns:p14="http://schemas.microsoft.com/office/powerpoint/2010/main" val="675089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02A81-EA23-33DB-55F4-F4D4413D4E27}"/>
              </a:ext>
            </a:extLst>
          </p:cNvPr>
          <p:cNvSpPr>
            <a:spLocks noGrp="1"/>
          </p:cNvSpPr>
          <p:nvPr>
            <p:ph type="title"/>
          </p:nvPr>
        </p:nvSpPr>
        <p:spPr/>
        <p:txBody>
          <a:bodyPr/>
          <a:lstStyle/>
          <a:p>
            <a:r>
              <a:rPr lang="en-GB" dirty="0"/>
              <a:t>		</a:t>
            </a:r>
            <a:r>
              <a:rPr lang="en-GB" b="1" dirty="0"/>
              <a:t>Job prayed for his friends</a:t>
            </a:r>
          </a:p>
        </p:txBody>
      </p:sp>
      <p:sp>
        <p:nvSpPr>
          <p:cNvPr id="3" name="Content Placeholder 2">
            <a:extLst>
              <a:ext uri="{FF2B5EF4-FFF2-40B4-BE49-F238E27FC236}">
                <a16:creationId xmlns:a16="http://schemas.microsoft.com/office/drawing/2014/main" id="{34E84809-C143-5A6F-4264-C3E1A19E1A9E}"/>
              </a:ext>
            </a:extLst>
          </p:cNvPr>
          <p:cNvSpPr>
            <a:spLocks noGrp="1"/>
          </p:cNvSpPr>
          <p:nvPr>
            <p:ph idx="1"/>
          </p:nvPr>
        </p:nvSpPr>
        <p:spPr/>
        <p:txBody>
          <a:bodyPr>
            <a:normAutofit/>
          </a:bodyPr>
          <a:lstStyle/>
          <a:p>
            <a:r>
              <a:rPr lang="en-GB" sz="3200" dirty="0"/>
              <a:t>So Eliphaz the </a:t>
            </a:r>
            <a:r>
              <a:rPr lang="en-GB" sz="3200" dirty="0" err="1"/>
              <a:t>Temanite</a:t>
            </a:r>
            <a:r>
              <a:rPr lang="en-GB" sz="3200" dirty="0"/>
              <a:t>, Bildad the </a:t>
            </a:r>
            <a:r>
              <a:rPr lang="en-GB" sz="3200" dirty="0" err="1"/>
              <a:t>Shuhite</a:t>
            </a:r>
            <a:r>
              <a:rPr lang="en-GB" sz="3200" dirty="0"/>
              <a:t> and Zophar the </a:t>
            </a:r>
            <a:r>
              <a:rPr lang="en-GB" sz="3200" dirty="0" err="1"/>
              <a:t>Naamathite</a:t>
            </a:r>
            <a:r>
              <a:rPr lang="en-GB" sz="3200" dirty="0"/>
              <a:t> did what the </a:t>
            </a:r>
            <a:r>
              <a:rPr lang="en-GB" sz="3200" cap="small" dirty="0"/>
              <a:t>Lord</a:t>
            </a:r>
            <a:r>
              <a:rPr lang="en-GB" sz="3200" dirty="0"/>
              <a:t> told them; and the </a:t>
            </a:r>
            <a:r>
              <a:rPr lang="en-GB" sz="3200" cap="small" dirty="0"/>
              <a:t>Lord</a:t>
            </a:r>
            <a:r>
              <a:rPr lang="en-GB" sz="3200" dirty="0"/>
              <a:t> accepted Job’s prayer. After Job had prayed for his friends, the </a:t>
            </a:r>
            <a:r>
              <a:rPr lang="en-GB" sz="3200" cap="small" dirty="0"/>
              <a:t>Lord</a:t>
            </a:r>
            <a:r>
              <a:rPr lang="en-GB" sz="3200" dirty="0"/>
              <a:t> restored his fortunes and gave him twice as much as he had before. All his brothers and sisters and everyone who had known him before came and ate with him in his house. They comforted and consoled him over all the trouble the </a:t>
            </a:r>
            <a:r>
              <a:rPr lang="en-GB" sz="3200" cap="small" dirty="0"/>
              <a:t>Lord</a:t>
            </a:r>
            <a:r>
              <a:rPr lang="en-GB" sz="3200" dirty="0"/>
              <a:t> had brought on him, and each one gave him a piece of silver and a gold ring.</a:t>
            </a:r>
          </a:p>
          <a:p>
            <a:endParaRPr lang="en-GB" dirty="0"/>
          </a:p>
        </p:txBody>
      </p:sp>
    </p:spTree>
    <p:extLst>
      <p:ext uri="{BB962C8B-B14F-4D97-AF65-F5344CB8AC3E}">
        <p14:creationId xmlns:p14="http://schemas.microsoft.com/office/powerpoint/2010/main" val="124661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7D0C-542F-AEB1-2297-B02E9C6B31F7}"/>
              </a:ext>
            </a:extLst>
          </p:cNvPr>
          <p:cNvSpPr>
            <a:spLocks noGrp="1"/>
          </p:cNvSpPr>
          <p:nvPr>
            <p:ph type="title"/>
          </p:nvPr>
        </p:nvSpPr>
        <p:spPr/>
        <p:txBody>
          <a:bodyPr/>
          <a:lstStyle/>
          <a:p>
            <a:r>
              <a:rPr lang="en-GB" dirty="0"/>
              <a:t>		</a:t>
            </a:r>
            <a:r>
              <a:rPr lang="en-GB" b="1" dirty="0"/>
              <a:t>Job prospered in later life</a:t>
            </a:r>
          </a:p>
        </p:txBody>
      </p:sp>
      <p:sp>
        <p:nvSpPr>
          <p:cNvPr id="3" name="Content Placeholder 2">
            <a:extLst>
              <a:ext uri="{FF2B5EF4-FFF2-40B4-BE49-F238E27FC236}">
                <a16:creationId xmlns:a16="http://schemas.microsoft.com/office/drawing/2014/main" id="{D0B3BD36-914F-7D04-A94C-E11332159888}"/>
              </a:ext>
            </a:extLst>
          </p:cNvPr>
          <p:cNvSpPr>
            <a:spLocks noGrp="1"/>
          </p:cNvSpPr>
          <p:nvPr>
            <p:ph idx="1"/>
          </p:nvPr>
        </p:nvSpPr>
        <p:spPr/>
        <p:txBody>
          <a:bodyPr/>
          <a:lstStyle/>
          <a:p>
            <a:r>
              <a:rPr lang="en-GB" sz="3600" dirty="0"/>
              <a:t>The </a:t>
            </a:r>
            <a:r>
              <a:rPr lang="en-GB" sz="3600" cap="small" dirty="0"/>
              <a:t>Lord</a:t>
            </a:r>
            <a:r>
              <a:rPr lang="en-GB" sz="3600" dirty="0"/>
              <a:t> blessed the latter part of Job’s life more than the former part. He had fourteen thousand sheep, six thousand camels, a thousand yoke of oxen and a thousand donkeys. </a:t>
            </a:r>
            <a:r>
              <a:rPr lang="en-GB" b="1" baseline="30000" dirty="0"/>
              <a:t> </a:t>
            </a:r>
            <a:r>
              <a:rPr lang="en-GB" sz="3600" dirty="0"/>
              <a:t>And he also had seven sons and three daughters……After this, Job lived a hundred and forty years; he saw his children and their children to the fourth generation. And so Job died, an old man and full of years.</a:t>
            </a:r>
          </a:p>
          <a:p>
            <a:endParaRPr lang="en-GB" dirty="0"/>
          </a:p>
        </p:txBody>
      </p:sp>
    </p:spTree>
    <p:extLst>
      <p:ext uri="{BB962C8B-B14F-4D97-AF65-F5344CB8AC3E}">
        <p14:creationId xmlns:p14="http://schemas.microsoft.com/office/powerpoint/2010/main" val="3009548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3600D-8FC5-EFDB-495F-B80C9D489A79}"/>
              </a:ext>
            </a:extLst>
          </p:cNvPr>
          <p:cNvSpPr>
            <a:spLocks noGrp="1"/>
          </p:cNvSpPr>
          <p:nvPr>
            <p:ph type="title"/>
          </p:nvPr>
        </p:nvSpPr>
        <p:spPr/>
        <p:txBody>
          <a:bodyPr/>
          <a:lstStyle/>
          <a:p>
            <a:r>
              <a:rPr lang="en-GB" dirty="0"/>
              <a:t>	</a:t>
            </a:r>
            <a:r>
              <a:rPr lang="en-GB" b="1" dirty="0"/>
              <a:t>Ability and power come from God</a:t>
            </a:r>
          </a:p>
        </p:txBody>
      </p:sp>
      <p:sp>
        <p:nvSpPr>
          <p:cNvPr id="3" name="Content Placeholder 2">
            <a:extLst>
              <a:ext uri="{FF2B5EF4-FFF2-40B4-BE49-F238E27FC236}">
                <a16:creationId xmlns:a16="http://schemas.microsoft.com/office/drawing/2014/main" id="{B68F9323-51A9-30A3-E7F6-A75BED33503F}"/>
              </a:ext>
            </a:extLst>
          </p:cNvPr>
          <p:cNvSpPr>
            <a:spLocks noGrp="1"/>
          </p:cNvSpPr>
          <p:nvPr>
            <p:ph idx="1"/>
          </p:nvPr>
        </p:nvSpPr>
        <p:spPr/>
        <p:txBody>
          <a:bodyPr>
            <a:normAutofit/>
          </a:bodyPr>
          <a:lstStyle/>
          <a:p>
            <a:r>
              <a:rPr lang="en-GB" sz="3200" dirty="0"/>
              <a:t>But we have this treasure in jars of clay to show that this all-surpassing power is from God and not from us. (2 Cor 4:7 NIV)</a:t>
            </a:r>
          </a:p>
          <a:p>
            <a:r>
              <a:rPr lang="en-GB" sz="3200" b="1" baseline="30000" dirty="0"/>
              <a:t> </a:t>
            </a:r>
            <a:r>
              <a:rPr lang="en-GB" sz="3200" dirty="0"/>
              <a:t>Not that we are competent in ourselves to claim anything for ourselves, but our competence comes from God. He has made us competent as ministers of a new covenant—not of the letter but of the Spirit; for the letter kills, but the Spirit gives life. (2 Corinthians 3:5-6 NIV)</a:t>
            </a:r>
          </a:p>
        </p:txBody>
      </p:sp>
    </p:spTree>
    <p:extLst>
      <p:ext uri="{BB962C8B-B14F-4D97-AF65-F5344CB8AC3E}">
        <p14:creationId xmlns:p14="http://schemas.microsoft.com/office/powerpoint/2010/main" val="2992533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D0589-D562-3FE8-B69D-8D75ADAC02F3}"/>
              </a:ext>
            </a:extLst>
          </p:cNvPr>
          <p:cNvSpPr>
            <a:spLocks noGrp="1"/>
          </p:cNvSpPr>
          <p:nvPr>
            <p:ph type="title"/>
          </p:nvPr>
        </p:nvSpPr>
        <p:spPr/>
        <p:txBody>
          <a:bodyPr/>
          <a:lstStyle/>
          <a:p>
            <a:r>
              <a:rPr lang="en-GB" dirty="0"/>
              <a:t>		</a:t>
            </a:r>
            <a:r>
              <a:rPr lang="en-GB" b="1" dirty="0"/>
              <a:t>God’s grace is sufficient</a:t>
            </a:r>
          </a:p>
        </p:txBody>
      </p:sp>
      <p:sp>
        <p:nvSpPr>
          <p:cNvPr id="3" name="Content Placeholder 2">
            <a:extLst>
              <a:ext uri="{FF2B5EF4-FFF2-40B4-BE49-F238E27FC236}">
                <a16:creationId xmlns:a16="http://schemas.microsoft.com/office/drawing/2014/main" id="{7F8BAD4E-DDE8-2B17-1586-DC41000232DF}"/>
              </a:ext>
            </a:extLst>
          </p:cNvPr>
          <p:cNvSpPr>
            <a:spLocks noGrp="1"/>
          </p:cNvSpPr>
          <p:nvPr>
            <p:ph idx="1"/>
          </p:nvPr>
        </p:nvSpPr>
        <p:spPr/>
        <p:txBody>
          <a:bodyPr>
            <a:normAutofit/>
          </a:bodyPr>
          <a:lstStyle/>
          <a:p>
            <a:r>
              <a:rPr lang="en-GB" b="1" baseline="30000" dirty="0"/>
              <a:t> </a:t>
            </a:r>
            <a:r>
              <a:rPr lang="en-GB" sz="3200" dirty="0"/>
              <a:t>And God </a:t>
            </a:r>
            <a:r>
              <a:rPr lang="en-GB" sz="3200" i="1" dirty="0"/>
              <a:t>is</a:t>
            </a:r>
            <a:r>
              <a:rPr lang="en-GB" sz="3200" dirty="0"/>
              <a:t> able to make all grace abound toward you, that you, always having all sufficiency in all </a:t>
            </a:r>
            <a:r>
              <a:rPr lang="en-GB" sz="3200" i="1" dirty="0"/>
              <a:t>things,</a:t>
            </a:r>
            <a:r>
              <a:rPr lang="en-GB" sz="3200" dirty="0"/>
              <a:t> may have an abundance for every good work. (2 Cor 9:8 NKJV)</a:t>
            </a:r>
          </a:p>
          <a:p>
            <a:r>
              <a:rPr lang="en-GB" sz="3200" dirty="0"/>
              <a:t>(Joel 3:10 NKJV) Let the weak say I am strong</a:t>
            </a:r>
          </a:p>
          <a:p>
            <a:endParaRPr lang="en-GB" sz="3200" dirty="0"/>
          </a:p>
        </p:txBody>
      </p:sp>
    </p:spTree>
    <p:extLst>
      <p:ext uri="{BB962C8B-B14F-4D97-AF65-F5344CB8AC3E}">
        <p14:creationId xmlns:p14="http://schemas.microsoft.com/office/powerpoint/2010/main" val="301799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10F3D-73C1-EC4E-A2EF-8CA142FD3B88}"/>
              </a:ext>
            </a:extLst>
          </p:cNvPr>
          <p:cNvSpPr>
            <a:spLocks noGrp="1"/>
          </p:cNvSpPr>
          <p:nvPr>
            <p:ph type="title"/>
          </p:nvPr>
        </p:nvSpPr>
        <p:spPr/>
        <p:txBody>
          <a:bodyPr/>
          <a:lstStyle/>
          <a:p>
            <a:r>
              <a:rPr lang="en-GB" dirty="0"/>
              <a:t>			</a:t>
            </a:r>
            <a:r>
              <a:rPr lang="en-GB" b="1" dirty="0"/>
              <a:t>A Royal Priesthood</a:t>
            </a:r>
          </a:p>
        </p:txBody>
      </p:sp>
      <p:sp>
        <p:nvSpPr>
          <p:cNvPr id="3" name="Content Placeholder 2">
            <a:extLst>
              <a:ext uri="{FF2B5EF4-FFF2-40B4-BE49-F238E27FC236}">
                <a16:creationId xmlns:a16="http://schemas.microsoft.com/office/drawing/2014/main" id="{36AB1C29-9C82-ECF5-3C53-E1293CAED958}"/>
              </a:ext>
            </a:extLst>
          </p:cNvPr>
          <p:cNvSpPr>
            <a:spLocks noGrp="1"/>
          </p:cNvSpPr>
          <p:nvPr>
            <p:ph idx="1"/>
          </p:nvPr>
        </p:nvSpPr>
        <p:spPr>
          <a:xfrm>
            <a:off x="818444" y="1870781"/>
            <a:ext cx="10515600" cy="4351338"/>
          </a:xfrm>
        </p:spPr>
        <p:txBody>
          <a:bodyPr>
            <a:normAutofit/>
          </a:bodyPr>
          <a:lstStyle/>
          <a:p>
            <a:pPr marL="0" indent="0">
              <a:buNone/>
            </a:pPr>
            <a:r>
              <a:rPr lang="en-GB" sz="3200" dirty="0"/>
              <a:t>And you will be called priests of the </a:t>
            </a:r>
            <a:r>
              <a:rPr lang="en-GB" sz="3200" cap="small" dirty="0"/>
              <a:t>Lord</a:t>
            </a:r>
            <a:r>
              <a:rPr lang="en-GB" sz="3200" dirty="0"/>
              <a:t>, you will be named ministers of our God. You will feed on the wealth of nations, and in their riches you will boast. (Isaiah 61:6 NIV)</a:t>
            </a:r>
          </a:p>
          <a:p>
            <a:pPr marL="0" indent="0">
              <a:buNone/>
            </a:pPr>
            <a:r>
              <a:rPr lang="en-GB" sz="3200" dirty="0"/>
              <a:t>He has made us to be a kingdom and priests to serve his God and Father—to him be glory and power for ever and ever! Amen. (Revelation 1:6 NIV)</a:t>
            </a:r>
          </a:p>
          <a:p>
            <a:pPr marL="0" indent="0">
              <a:buNone/>
            </a:pPr>
            <a:r>
              <a:rPr lang="en-GB" sz="3200" dirty="0"/>
              <a:t>You have made them to be a kingdom and priests to serve our God, and they will reign on the earth. (Revelation 5:10 NIV)</a:t>
            </a:r>
          </a:p>
        </p:txBody>
      </p:sp>
    </p:spTree>
    <p:extLst>
      <p:ext uri="{BB962C8B-B14F-4D97-AF65-F5344CB8AC3E}">
        <p14:creationId xmlns:p14="http://schemas.microsoft.com/office/powerpoint/2010/main" val="269611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TotalTime>
  <Words>924</Words>
  <Application>Microsoft Office PowerPoint</Application>
  <PresentationFormat>Widescreen</PresentationFormat>
  <Paragraphs>32</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Tahoma</vt:lpstr>
      <vt:lpstr>Office Theme</vt:lpstr>
      <vt:lpstr>Engine Room</vt:lpstr>
      <vt:lpstr>PowerPoint Presentation</vt:lpstr>
      <vt:lpstr>2 Timothy 2:20-21</vt:lpstr>
      <vt:lpstr>I Kings 19:11-13</vt:lpstr>
      <vt:lpstr>I Kings 19:11-13</vt:lpstr>
      <vt:lpstr>John 7:38</vt:lpstr>
      <vt:lpstr>Ephesians 1:18-20</vt:lpstr>
      <vt:lpstr>PowerPoint Presentation</vt:lpstr>
      <vt:lpstr>   Job 42:7-17 (NIV)</vt:lpstr>
      <vt:lpstr>  Job prayed for his friends</vt:lpstr>
      <vt:lpstr>  Job prospered in later life</vt:lpstr>
      <vt:lpstr> Ability and power come from God</vt:lpstr>
      <vt:lpstr>  God’s grace is sufficient</vt:lpstr>
      <vt:lpstr>   A Royal Priesthood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Luton Tony</dc:creator>
  <cp:lastModifiedBy>Luton Tony</cp:lastModifiedBy>
  <cp:revision>4</cp:revision>
  <cp:lastPrinted>2026-07-25T18:01:27Z</cp:lastPrinted>
  <dcterms:created xsi:type="dcterms:W3CDTF">2026-07-25T16:59:01Z</dcterms:created>
  <dcterms:modified xsi:type="dcterms:W3CDTF">2026-07-25T18:33:30Z</dcterms:modified>
</cp:coreProperties>
</file>