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69" r:id="rId3"/>
    <p:sldId id="257" r:id="rId4"/>
    <p:sldId id="258" r:id="rId5"/>
    <p:sldId id="259" r:id="rId6"/>
    <p:sldId id="260" r:id="rId7"/>
    <p:sldId id="261" r:id="rId8"/>
    <p:sldId id="262" r:id="rId9"/>
    <p:sldId id="270" r:id="rId10"/>
    <p:sldId id="263" r:id="rId11"/>
    <p:sldId id="264" r:id="rId12"/>
    <p:sldId id="265" r:id="rId13"/>
    <p:sldId id="266" r:id="rId14"/>
    <p:sldId id="267"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5" autoAdjust="0"/>
    <p:restoredTop sz="94660"/>
  </p:normalViewPr>
  <p:slideViewPr>
    <p:cSldViewPr snapToGrid="0">
      <p:cViewPr varScale="1">
        <p:scale>
          <a:sx n="85" d="100"/>
          <a:sy n="85" d="100"/>
        </p:scale>
        <p:origin x="9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9E1223-C61C-4E86-9EA9-D87875A8140E}" type="datetimeFigureOut">
              <a:rPr lang="en-GB" smtClean="0"/>
              <a:t>08/08/2026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F86612-B563-4EFD-AC33-743667008A78}" type="slidenum">
              <a:rPr lang="en-GB" smtClean="0"/>
              <a:t>‹#›</a:t>
            </a:fld>
            <a:endParaRPr lang="en-GB"/>
          </a:p>
        </p:txBody>
      </p:sp>
    </p:spTree>
    <p:extLst>
      <p:ext uri="{BB962C8B-B14F-4D97-AF65-F5344CB8AC3E}">
        <p14:creationId xmlns:p14="http://schemas.microsoft.com/office/powerpoint/2010/main" val="1452462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F86612-B563-4EFD-AC33-743667008A78}" type="slidenum">
              <a:rPr lang="en-GB" smtClean="0"/>
              <a:t>11</a:t>
            </a:fld>
            <a:endParaRPr lang="en-GB"/>
          </a:p>
        </p:txBody>
      </p:sp>
    </p:spTree>
    <p:extLst>
      <p:ext uri="{BB962C8B-B14F-4D97-AF65-F5344CB8AC3E}">
        <p14:creationId xmlns:p14="http://schemas.microsoft.com/office/powerpoint/2010/main" val="10906775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FE5EA-4A1F-FF2E-63C2-C3D2F7B3D1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16DF054-6B55-B810-6BFB-0B68B0DE83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CA38246-8EA6-B9F9-10BD-A1A20ABC1CB4}"/>
              </a:ext>
            </a:extLst>
          </p:cNvPr>
          <p:cNvSpPr>
            <a:spLocks noGrp="1"/>
          </p:cNvSpPr>
          <p:nvPr>
            <p:ph type="dt" sz="half" idx="10"/>
          </p:nvPr>
        </p:nvSpPr>
        <p:spPr/>
        <p:txBody>
          <a:bodyPr/>
          <a:lstStyle/>
          <a:p>
            <a:fld id="{CC43D39E-B228-4ED7-9BCC-7776FFB4A32A}" type="datetimeFigureOut">
              <a:rPr lang="en-GB" smtClean="0"/>
              <a:t>08/08/2026</a:t>
            </a:fld>
            <a:endParaRPr lang="en-GB"/>
          </a:p>
        </p:txBody>
      </p:sp>
      <p:sp>
        <p:nvSpPr>
          <p:cNvPr id="5" name="Footer Placeholder 4">
            <a:extLst>
              <a:ext uri="{FF2B5EF4-FFF2-40B4-BE49-F238E27FC236}">
                <a16:creationId xmlns:a16="http://schemas.microsoft.com/office/drawing/2014/main" id="{3550C4A8-98DE-072B-1FC3-70521615570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CF9E69F-7711-FFFF-9734-7E2B2E5BEB3A}"/>
              </a:ext>
            </a:extLst>
          </p:cNvPr>
          <p:cNvSpPr>
            <a:spLocks noGrp="1"/>
          </p:cNvSpPr>
          <p:nvPr>
            <p:ph type="sldNum" sz="quarter" idx="12"/>
          </p:nvPr>
        </p:nvSpPr>
        <p:spPr/>
        <p:txBody>
          <a:bodyPr/>
          <a:lstStyle/>
          <a:p>
            <a:fld id="{60FB33EE-5BBC-4036-BC94-78982BDF4BB6}" type="slidenum">
              <a:rPr lang="en-GB" smtClean="0"/>
              <a:t>‹#›</a:t>
            </a:fld>
            <a:endParaRPr lang="en-GB"/>
          </a:p>
        </p:txBody>
      </p:sp>
    </p:spTree>
    <p:extLst>
      <p:ext uri="{BB962C8B-B14F-4D97-AF65-F5344CB8AC3E}">
        <p14:creationId xmlns:p14="http://schemas.microsoft.com/office/powerpoint/2010/main" val="4182975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A8863-4BF5-2427-513F-5291BE35138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F8346E4-9DF5-6640-FB3A-A5FE514B91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5E20B58-CFB4-6D30-869E-F4D18CBAA3E4}"/>
              </a:ext>
            </a:extLst>
          </p:cNvPr>
          <p:cNvSpPr>
            <a:spLocks noGrp="1"/>
          </p:cNvSpPr>
          <p:nvPr>
            <p:ph type="dt" sz="half" idx="10"/>
          </p:nvPr>
        </p:nvSpPr>
        <p:spPr/>
        <p:txBody>
          <a:bodyPr/>
          <a:lstStyle/>
          <a:p>
            <a:fld id="{CC43D39E-B228-4ED7-9BCC-7776FFB4A32A}" type="datetimeFigureOut">
              <a:rPr lang="en-GB" smtClean="0"/>
              <a:t>08/08/2026</a:t>
            </a:fld>
            <a:endParaRPr lang="en-GB"/>
          </a:p>
        </p:txBody>
      </p:sp>
      <p:sp>
        <p:nvSpPr>
          <p:cNvPr id="5" name="Footer Placeholder 4">
            <a:extLst>
              <a:ext uri="{FF2B5EF4-FFF2-40B4-BE49-F238E27FC236}">
                <a16:creationId xmlns:a16="http://schemas.microsoft.com/office/drawing/2014/main" id="{B055AFFD-D8FA-4772-0C07-57DF5F6214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C6566CF-60DE-2D1B-3AB8-83BF5DC478BD}"/>
              </a:ext>
            </a:extLst>
          </p:cNvPr>
          <p:cNvSpPr>
            <a:spLocks noGrp="1"/>
          </p:cNvSpPr>
          <p:nvPr>
            <p:ph type="sldNum" sz="quarter" idx="12"/>
          </p:nvPr>
        </p:nvSpPr>
        <p:spPr/>
        <p:txBody>
          <a:bodyPr/>
          <a:lstStyle/>
          <a:p>
            <a:fld id="{60FB33EE-5BBC-4036-BC94-78982BDF4BB6}" type="slidenum">
              <a:rPr lang="en-GB" smtClean="0"/>
              <a:t>‹#›</a:t>
            </a:fld>
            <a:endParaRPr lang="en-GB"/>
          </a:p>
        </p:txBody>
      </p:sp>
    </p:spTree>
    <p:extLst>
      <p:ext uri="{BB962C8B-B14F-4D97-AF65-F5344CB8AC3E}">
        <p14:creationId xmlns:p14="http://schemas.microsoft.com/office/powerpoint/2010/main" val="1404589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06B16-3193-AADE-C91F-B9868A1BD2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CA33E74-E0B3-596F-6CAE-798BD7BC68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95BE66-E595-C6F1-FBA7-1647AE7DD1E6}"/>
              </a:ext>
            </a:extLst>
          </p:cNvPr>
          <p:cNvSpPr>
            <a:spLocks noGrp="1"/>
          </p:cNvSpPr>
          <p:nvPr>
            <p:ph type="dt" sz="half" idx="10"/>
          </p:nvPr>
        </p:nvSpPr>
        <p:spPr/>
        <p:txBody>
          <a:bodyPr/>
          <a:lstStyle/>
          <a:p>
            <a:fld id="{CC43D39E-B228-4ED7-9BCC-7776FFB4A32A}" type="datetimeFigureOut">
              <a:rPr lang="en-GB" smtClean="0"/>
              <a:t>08/08/2026</a:t>
            </a:fld>
            <a:endParaRPr lang="en-GB"/>
          </a:p>
        </p:txBody>
      </p:sp>
      <p:sp>
        <p:nvSpPr>
          <p:cNvPr id="5" name="Footer Placeholder 4">
            <a:extLst>
              <a:ext uri="{FF2B5EF4-FFF2-40B4-BE49-F238E27FC236}">
                <a16:creationId xmlns:a16="http://schemas.microsoft.com/office/drawing/2014/main" id="{5DE9B4A1-67BB-5AE3-2AED-05010B1E66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BDB6CA-03E8-7588-250B-E9B16021CE0D}"/>
              </a:ext>
            </a:extLst>
          </p:cNvPr>
          <p:cNvSpPr>
            <a:spLocks noGrp="1"/>
          </p:cNvSpPr>
          <p:nvPr>
            <p:ph type="sldNum" sz="quarter" idx="12"/>
          </p:nvPr>
        </p:nvSpPr>
        <p:spPr/>
        <p:txBody>
          <a:bodyPr/>
          <a:lstStyle/>
          <a:p>
            <a:fld id="{60FB33EE-5BBC-4036-BC94-78982BDF4BB6}" type="slidenum">
              <a:rPr lang="en-GB" smtClean="0"/>
              <a:t>‹#›</a:t>
            </a:fld>
            <a:endParaRPr lang="en-GB"/>
          </a:p>
        </p:txBody>
      </p:sp>
    </p:spTree>
    <p:extLst>
      <p:ext uri="{BB962C8B-B14F-4D97-AF65-F5344CB8AC3E}">
        <p14:creationId xmlns:p14="http://schemas.microsoft.com/office/powerpoint/2010/main" val="962065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C685F-7F8C-0127-45A4-74269164A24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09256C2-E0AC-5870-13CA-4317B06B43A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BB7A32E-E54E-5EB3-15B9-61BC4563BD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47A4EC5-A5B1-9159-7C5E-73FED1AFFFB1}"/>
              </a:ext>
            </a:extLst>
          </p:cNvPr>
          <p:cNvSpPr>
            <a:spLocks noGrp="1"/>
          </p:cNvSpPr>
          <p:nvPr>
            <p:ph type="dt" sz="half" idx="10"/>
          </p:nvPr>
        </p:nvSpPr>
        <p:spPr/>
        <p:txBody>
          <a:bodyPr/>
          <a:lstStyle/>
          <a:p>
            <a:fld id="{CC43D39E-B228-4ED7-9BCC-7776FFB4A32A}" type="datetimeFigureOut">
              <a:rPr lang="en-GB" smtClean="0"/>
              <a:t>08/08/2026</a:t>
            </a:fld>
            <a:endParaRPr lang="en-GB"/>
          </a:p>
        </p:txBody>
      </p:sp>
      <p:sp>
        <p:nvSpPr>
          <p:cNvPr id="6" name="Footer Placeholder 5">
            <a:extLst>
              <a:ext uri="{FF2B5EF4-FFF2-40B4-BE49-F238E27FC236}">
                <a16:creationId xmlns:a16="http://schemas.microsoft.com/office/drawing/2014/main" id="{4BE79EF7-DA9A-0AD3-EC88-E5E3147126F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5CA623D-7AF3-AE5E-67B0-99C98B63E646}"/>
              </a:ext>
            </a:extLst>
          </p:cNvPr>
          <p:cNvSpPr>
            <a:spLocks noGrp="1"/>
          </p:cNvSpPr>
          <p:nvPr>
            <p:ph type="sldNum" sz="quarter" idx="12"/>
          </p:nvPr>
        </p:nvSpPr>
        <p:spPr/>
        <p:txBody>
          <a:bodyPr/>
          <a:lstStyle/>
          <a:p>
            <a:fld id="{60FB33EE-5BBC-4036-BC94-78982BDF4BB6}" type="slidenum">
              <a:rPr lang="en-GB" smtClean="0"/>
              <a:t>‹#›</a:t>
            </a:fld>
            <a:endParaRPr lang="en-GB"/>
          </a:p>
        </p:txBody>
      </p:sp>
    </p:spTree>
    <p:extLst>
      <p:ext uri="{BB962C8B-B14F-4D97-AF65-F5344CB8AC3E}">
        <p14:creationId xmlns:p14="http://schemas.microsoft.com/office/powerpoint/2010/main" val="3677704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1A7C0-0583-52D0-4B3E-4610686B0B9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C32E1EC-4F77-223A-96E5-8B8009EFD9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67772D5-AFF3-AF9D-F7D8-B43176EE7A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AF0845F-7DF2-D0E7-7FB6-F442BB58E1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58D478-BF9C-D639-9A4B-3255E158F7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2068BD9-8E99-9EBF-A81B-B655B9C2E8D1}"/>
              </a:ext>
            </a:extLst>
          </p:cNvPr>
          <p:cNvSpPr>
            <a:spLocks noGrp="1"/>
          </p:cNvSpPr>
          <p:nvPr>
            <p:ph type="dt" sz="half" idx="10"/>
          </p:nvPr>
        </p:nvSpPr>
        <p:spPr/>
        <p:txBody>
          <a:bodyPr/>
          <a:lstStyle/>
          <a:p>
            <a:fld id="{CC43D39E-B228-4ED7-9BCC-7776FFB4A32A}" type="datetimeFigureOut">
              <a:rPr lang="en-GB" smtClean="0"/>
              <a:t>08/08/2026</a:t>
            </a:fld>
            <a:endParaRPr lang="en-GB"/>
          </a:p>
        </p:txBody>
      </p:sp>
      <p:sp>
        <p:nvSpPr>
          <p:cNvPr id="8" name="Footer Placeholder 7">
            <a:extLst>
              <a:ext uri="{FF2B5EF4-FFF2-40B4-BE49-F238E27FC236}">
                <a16:creationId xmlns:a16="http://schemas.microsoft.com/office/drawing/2014/main" id="{C9685842-2604-E474-3772-7DF5F2553A8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AEC46A5-CD02-8011-86C0-CC29FD7C555D}"/>
              </a:ext>
            </a:extLst>
          </p:cNvPr>
          <p:cNvSpPr>
            <a:spLocks noGrp="1"/>
          </p:cNvSpPr>
          <p:nvPr>
            <p:ph type="sldNum" sz="quarter" idx="12"/>
          </p:nvPr>
        </p:nvSpPr>
        <p:spPr/>
        <p:txBody>
          <a:bodyPr/>
          <a:lstStyle/>
          <a:p>
            <a:fld id="{60FB33EE-5BBC-4036-BC94-78982BDF4BB6}" type="slidenum">
              <a:rPr lang="en-GB" smtClean="0"/>
              <a:t>‹#›</a:t>
            </a:fld>
            <a:endParaRPr lang="en-GB"/>
          </a:p>
        </p:txBody>
      </p:sp>
    </p:spTree>
    <p:extLst>
      <p:ext uri="{BB962C8B-B14F-4D97-AF65-F5344CB8AC3E}">
        <p14:creationId xmlns:p14="http://schemas.microsoft.com/office/powerpoint/2010/main" val="1699906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9A21C-6CF1-6AF4-42CA-F3EF231F034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390F683-666E-3B51-EA98-17A928D1723F}"/>
              </a:ext>
            </a:extLst>
          </p:cNvPr>
          <p:cNvSpPr>
            <a:spLocks noGrp="1"/>
          </p:cNvSpPr>
          <p:nvPr>
            <p:ph type="dt" sz="half" idx="10"/>
          </p:nvPr>
        </p:nvSpPr>
        <p:spPr/>
        <p:txBody>
          <a:bodyPr/>
          <a:lstStyle/>
          <a:p>
            <a:fld id="{CC43D39E-B228-4ED7-9BCC-7776FFB4A32A}" type="datetimeFigureOut">
              <a:rPr lang="en-GB" smtClean="0"/>
              <a:t>08/08/2026</a:t>
            </a:fld>
            <a:endParaRPr lang="en-GB"/>
          </a:p>
        </p:txBody>
      </p:sp>
      <p:sp>
        <p:nvSpPr>
          <p:cNvPr id="4" name="Footer Placeholder 3">
            <a:extLst>
              <a:ext uri="{FF2B5EF4-FFF2-40B4-BE49-F238E27FC236}">
                <a16:creationId xmlns:a16="http://schemas.microsoft.com/office/drawing/2014/main" id="{E99C676F-C063-55E1-E6BE-2E533DF49F0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792BDCB-60AF-A7FA-BBFF-4BFDBD4D5376}"/>
              </a:ext>
            </a:extLst>
          </p:cNvPr>
          <p:cNvSpPr>
            <a:spLocks noGrp="1"/>
          </p:cNvSpPr>
          <p:nvPr>
            <p:ph type="sldNum" sz="quarter" idx="12"/>
          </p:nvPr>
        </p:nvSpPr>
        <p:spPr/>
        <p:txBody>
          <a:bodyPr/>
          <a:lstStyle/>
          <a:p>
            <a:fld id="{60FB33EE-5BBC-4036-BC94-78982BDF4BB6}" type="slidenum">
              <a:rPr lang="en-GB" smtClean="0"/>
              <a:t>‹#›</a:t>
            </a:fld>
            <a:endParaRPr lang="en-GB"/>
          </a:p>
        </p:txBody>
      </p:sp>
    </p:spTree>
    <p:extLst>
      <p:ext uri="{BB962C8B-B14F-4D97-AF65-F5344CB8AC3E}">
        <p14:creationId xmlns:p14="http://schemas.microsoft.com/office/powerpoint/2010/main" val="3074923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B5B65C-3A4C-1FD2-88C3-619CCC2A89BE}"/>
              </a:ext>
            </a:extLst>
          </p:cNvPr>
          <p:cNvSpPr>
            <a:spLocks noGrp="1"/>
          </p:cNvSpPr>
          <p:nvPr>
            <p:ph type="dt" sz="half" idx="10"/>
          </p:nvPr>
        </p:nvSpPr>
        <p:spPr/>
        <p:txBody>
          <a:bodyPr/>
          <a:lstStyle/>
          <a:p>
            <a:fld id="{CC43D39E-B228-4ED7-9BCC-7776FFB4A32A}" type="datetimeFigureOut">
              <a:rPr lang="en-GB" smtClean="0"/>
              <a:t>08/08/2026</a:t>
            </a:fld>
            <a:endParaRPr lang="en-GB"/>
          </a:p>
        </p:txBody>
      </p:sp>
      <p:sp>
        <p:nvSpPr>
          <p:cNvPr id="3" name="Footer Placeholder 2">
            <a:extLst>
              <a:ext uri="{FF2B5EF4-FFF2-40B4-BE49-F238E27FC236}">
                <a16:creationId xmlns:a16="http://schemas.microsoft.com/office/drawing/2014/main" id="{CF63F68E-360A-A4FD-5D6A-60BF517CDE1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E6B342B-F931-FB5E-7685-DAC39E657A92}"/>
              </a:ext>
            </a:extLst>
          </p:cNvPr>
          <p:cNvSpPr>
            <a:spLocks noGrp="1"/>
          </p:cNvSpPr>
          <p:nvPr>
            <p:ph type="sldNum" sz="quarter" idx="12"/>
          </p:nvPr>
        </p:nvSpPr>
        <p:spPr/>
        <p:txBody>
          <a:bodyPr/>
          <a:lstStyle/>
          <a:p>
            <a:fld id="{60FB33EE-5BBC-4036-BC94-78982BDF4BB6}" type="slidenum">
              <a:rPr lang="en-GB" smtClean="0"/>
              <a:t>‹#›</a:t>
            </a:fld>
            <a:endParaRPr lang="en-GB"/>
          </a:p>
        </p:txBody>
      </p:sp>
    </p:spTree>
    <p:extLst>
      <p:ext uri="{BB962C8B-B14F-4D97-AF65-F5344CB8AC3E}">
        <p14:creationId xmlns:p14="http://schemas.microsoft.com/office/powerpoint/2010/main" val="4149456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60E71-1296-59EE-0F01-DBAE050920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005D4AF-06E6-6FE9-9157-3142740E9D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27CDA52-0004-7144-24FF-4BB6FC2AAD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DE5BE5-D1B9-D7D8-9422-D022BBB64FCB}"/>
              </a:ext>
            </a:extLst>
          </p:cNvPr>
          <p:cNvSpPr>
            <a:spLocks noGrp="1"/>
          </p:cNvSpPr>
          <p:nvPr>
            <p:ph type="dt" sz="half" idx="10"/>
          </p:nvPr>
        </p:nvSpPr>
        <p:spPr/>
        <p:txBody>
          <a:bodyPr/>
          <a:lstStyle/>
          <a:p>
            <a:fld id="{CC43D39E-B228-4ED7-9BCC-7776FFB4A32A}" type="datetimeFigureOut">
              <a:rPr lang="en-GB" smtClean="0"/>
              <a:t>08/08/2026</a:t>
            </a:fld>
            <a:endParaRPr lang="en-GB"/>
          </a:p>
        </p:txBody>
      </p:sp>
      <p:sp>
        <p:nvSpPr>
          <p:cNvPr id="6" name="Footer Placeholder 5">
            <a:extLst>
              <a:ext uri="{FF2B5EF4-FFF2-40B4-BE49-F238E27FC236}">
                <a16:creationId xmlns:a16="http://schemas.microsoft.com/office/drawing/2014/main" id="{A5E0EDB8-FE5C-38DE-DC2A-7BF1E99EE95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A4537DA-DB69-2688-2CB6-C744130E3701}"/>
              </a:ext>
            </a:extLst>
          </p:cNvPr>
          <p:cNvSpPr>
            <a:spLocks noGrp="1"/>
          </p:cNvSpPr>
          <p:nvPr>
            <p:ph type="sldNum" sz="quarter" idx="12"/>
          </p:nvPr>
        </p:nvSpPr>
        <p:spPr/>
        <p:txBody>
          <a:bodyPr/>
          <a:lstStyle/>
          <a:p>
            <a:fld id="{60FB33EE-5BBC-4036-BC94-78982BDF4BB6}" type="slidenum">
              <a:rPr lang="en-GB" smtClean="0"/>
              <a:t>‹#›</a:t>
            </a:fld>
            <a:endParaRPr lang="en-GB"/>
          </a:p>
        </p:txBody>
      </p:sp>
    </p:spTree>
    <p:extLst>
      <p:ext uri="{BB962C8B-B14F-4D97-AF65-F5344CB8AC3E}">
        <p14:creationId xmlns:p14="http://schemas.microsoft.com/office/powerpoint/2010/main" val="1956496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B731A-B2B0-45AF-513D-CDECBCA611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9818EF5-86BD-99B2-9FDD-33DB6BD306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396B7D5-5CA1-C429-164C-6A994C425D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3B828A-9C3C-96CB-0021-1CB75CA8F7C6}"/>
              </a:ext>
            </a:extLst>
          </p:cNvPr>
          <p:cNvSpPr>
            <a:spLocks noGrp="1"/>
          </p:cNvSpPr>
          <p:nvPr>
            <p:ph type="dt" sz="half" idx="10"/>
          </p:nvPr>
        </p:nvSpPr>
        <p:spPr/>
        <p:txBody>
          <a:bodyPr/>
          <a:lstStyle/>
          <a:p>
            <a:fld id="{CC43D39E-B228-4ED7-9BCC-7776FFB4A32A}" type="datetimeFigureOut">
              <a:rPr lang="en-GB" smtClean="0"/>
              <a:t>08/08/2026</a:t>
            </a:fld>
            <a:endParaRPr lang="en-GB"/>
          </a:p>
        </p:txBody>
      </p:sp>
      <p:sp>
        <p:nvSpPr>
          <p:cNvPr id="6" name="Footer Placeholder 5">
            <a:extLst>
              <a:ext uri="{FF2B5EF4-FFF2-40B4-BE49-F238E27FC236}">
                <a16:creationId xmlns:a16="http://schemas.microsoft.com/office/drawing/2014/main" id="{51D45260-7AA8-495F-38BF-F0F1B41AFD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EE4E5A7-6C40-23BB-B011-243DD98E98D8}"/>
              </a:ext>
            </a:extLst>
          </p:cNvPr>
          <p:cNvSpPr>
            <a:spLocks noGrp="1"/>
          </p:cNvSpPr>
          <p:nvPr>
            <p:ph type="sldNum" sz="quarter" idx="12"/>
          </p:nvPr>
        </p:nvSpPr>
        <p:spPr/>
        <p:txBody>
          <a:bodyPr/>
          <a:lstStyle/>
          <a:p>
            <a:fld id="{60FB33EE-5BBC-4036-BC94-78982BDF4BB6}" type="slidenum">
              <a:rPr lang="en-GB" smtClean="0"/>
              <a:t>‹#›</a:t>
            </a:fld>
            <a:endParaRPr lang="en-GB"/>
          </a:p>
        </p:txBody>
      </p:sp>
    </p:spTree>
    <p:extLst>
      <p:ext uri="{BB962C8B-B14F-4D97-AF65-F5344CB8AC3E}">
        <p14:creationId xmlns:p14="http://schemas.microsoft.com/office/powerpoint/2010/main" val="1696505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E426E-481A-9A15-9B66-112B1F173BB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D86C851-ED5D-C5EB-DD26-F8F7F2B766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42D13A-85EB-A14D-4B00-7A95B7D0EE09}"/>
              </a:ext>
            </a:extLst>
          </p:cNvPr>
          <p:cNvSpPr>
            <a:spLocks noGrp="1"/>
          </p:cNvSpPr>
          <p:nvPr>
            <p:ph type="dt" sz="half" idx="10"/>
          </p:nvPr>
        </p:nvSpPr>
        <p:spPr/>
        <p:txBody>
          <a:bodyPr/>
          <a:lstStyle/>
          <a:p>
            <a:fld id="{CC43D39E-B228-4ED7-9BCC-7776FFB4A32A}" type="datetimeFigureOut">
              <a:rPr lang="en-GB" smtClean="0"/>
              <a:t>08/08/2026</a:t>
            </a:fld>
            <a:endParaRPr lang="en-GB"/>
          </a:p>
        </p:txBody>
      </p:sp>
      <p:sp>
        <p:nvSpPr>
          <p:cNvPr id="5" name="Footer Placeholder 4">
            <a:extLst>
              <a:ext uri="{FF2B5EF4-FFF2-40B4-BE49-F238E27FC236}">
                <a16:creationId xmlns:a16="http://schemas.microsoft.com/office/drawing/2014/main" id="{89286912-2740-5468-EDAF-7F0E589F022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DD4982-A1D2-3831-4A59-76239FC24257}"/>
              </a:ext>
            </a:extLst>
          </p:cNvPr>
          <p:cNvSpPr>
            <a:spLocks noGrp="1"/>
          </p:cNvSpPr>
          <p:nvPr>
            <p:ph type="sldNum" sz="quarter" idx="12"/>
          </p:nvPr>
        </p:nvSpPr>
        <p:spPr/>
        <p:txBody>
          <a:bodyPr/>
          <a:lstStyle/>
          <a:p>
            <a:fld id="{60FB33EE-5BBC-4036-BC94-78982BDF4BB6}" type="slidenum">
              <a:rPr lang="en-GB" smtClean="0"/>
              <a:t>‹#›</a:t>
            </a:fld>
            <a:endParaRPr lang="en-GB"/>
          </a:p>
        </p:txBody>
      </p:sp>
    </p:spTree>
    <p:extLst>
      <p:ext uri="{BB962C8B-B14F-4D97-AF65-F5344CB8AC3E}">
        <p14:creationId xmlns:p14="http://schemas.microsoft.com/office/powerpoint/2010/main" val="2003041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0DC65A-E1DF-01E1-F089-05B647C2309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8370ADA-EB7F-C7C2-4719-D67DFD6F95B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03DB65-B992-BF2A-CA2F-A481BD1D60D4}"/>
              </a:ext>
            </a:extLst>
          </p:cNvPr>
          <p:cNvSpPr>
            <a:spLocks noGrp="1"/>
          </p:cNvSpPr>
          <p:nvPr>
            <p:ph type="dt" sz="half" idx="10"/>
          </p:nvPr>
        </p:nvSpPr>
        <p:spPr/>
        <p:txBody>
          <a:bodyPr/>
          <a:lstStyle/>
          <a:p>
            <a:fld id="{CC43D39E-B228-4ED7-9BCC-7776FFB4A32A}" type="datetimeFigureOut">
              <a:rPr lang="en-GB" smtClean="0"/>
              <a:t>08/08/2026</a:t>
            </a:fld>
            <a:endParaRPr lang="en-GB"/>
          </a:p>
        </p:txBody>
      </p:sp>
      <p:sp>
        <p:nvSpPr>
          <p:cNvPr id="5" name="Footer Placeholder 4">
            <a:extLst>
              <a:ext uri="{FF2B5EF4-FFF2-40B4-BE49-F238E27FC236}">
                <a16:creationId xmlns:a16="http://schemas.microsoft.com/office/drawing/2014/main" id="{9E5EB02E-34D9-C49C-B3CA-92D7125DC9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1300353-DE21-1314-E5F4-364A0671ED69}"/>
              </a:ext>
            </a:extLst>
          </p:cNvPr>
          <p:cNvSpPr>
            <a:spLocks noGrp="1"/>
          </p:cNvSpPr>
          <p:nvPr>
            <p:ph type="sldNum" sz="quarter" idx="12"/>
          </p:nvPr>
        </p:nvSpPr>
        <p:spPr/>
        <p:txBody>
          <a:bodyPr/>
          <a:lstStyle/>
          <a:p>
            <a:fld id="{60FB33EE-5BBC-4036-BC94-78982BDF4BB6}" type="slidenum">
              <a:rPr lang="en-GB" smtClean="0"/>
              <a:t>‹#›</a:t>
            </a:fld>
            <a:endParaRPr lang="en-GB"/>
          </a:p>
        </p:txBody>
      </p:sp>
    </p:spTree>
    <p:extLst>
      <p:ext uri="{BB962C8B-B14F-4D97-AF65-F5344CB8AC3E}">
        <p14:creationId xmlns:p14="http://schemas.microsoft.com/office/powerpoint/2010/main" val="968288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5DDEDF-EFA9-E938-0884-D7FAF87ADF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9D1E482-647E-F54A-0C43-4B093B0DB7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6013DE-A8AE-ACC3-C98F-510E591B7C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43D39E-B228-4ED7-9BCC-7776FFB4A32A}" type="datetimeFigureOut">
              <a:rPr lang="en-GB" smtClean="0"/>
              <a:t>08/08/2026</a:t>
            </a:fld>
            <a:endParaRPr lang="en-GB"/>
          </a:p>
        </p:txBody>
      </p:sp>
      <p:sp>
        <p:nvSpPr>
          <p:cNvPr id="5" name="Footer Placeholder 4">
            <a:extLst>
              <a:ext uri="{FF2B5EF4-FFF2-40B4-BE49-F238E27FC236}">
                <a16:creationId xmlns:a16="http://schemas.microsoft.com/office/drawing/2014/main" id="{58A5749D-7C23-1891-D0C3-DB6A9785CC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2DD291D-EDB7-E6AA-C4DF-05BFFDBA84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FB33EE-5BBC-4036-BC94-78982BDF4BB6}" type="slidenum">
              <a:rPr lang="en-GB" smtClean="0"/>
              <a:t>‹#›</a:t>
            </a:fld>
            <a:endParaRPr lang="en-GB"/>
          </a:p>
        </p:txBody>
      </p:sp>
    </p:spTree>
    <p:extLst>
      <p:ext uri="{BB962C8B-B14F-4D97-AF65-F5344CB8AC3E}">
        <p14:creationId xmlns:p14="http://schemas.microsoft.com/office/powerpoint/2010/main" val="16062517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A049F-8781-3E93-302C-B5B19DDBFFA2}"/>
              </a:ext>
            </a:extLst>
          </p:cNvPr>
          <p:cNvSpPr>
            <a:spLocks noGrp="1"/>
          </p:cNvSpPr>
          <p:nvPr>
            <p:ph type="ctrTitle"/>
          </p:nvPr>
        </p:nvSpPr>
        <p:spPr/>
        <p:txBody>
          <a:bodyPr/>
          <a:lstStyle/>
          <a:p>
            <a:r>
              <a:rPr lang="en-GB" dirty="0"/>
              <a:t>Grace v Law</a:t>
            </a:r>
          </a:p>
        </p:txBody>
      </p:sp>
      <p:sp>
        <p:nvSpPr>
          <p:cNvPr id="3" name="Subtitle 2">
            <a:extLst>
              <a:ext uri="{FF2B5EF4-FFF2-40B4-BE49-F238E27FC236}">
                <a16:creationId xmlns:a16="http://schemas.microsoft.com/office/drawing/2014/main" id="{E1985DC0-D322-A14F-398D-1B324E47363D}"/>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2830072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F3A72-7CCA-0339-B8B2-2B81FD571FAA}"/>
              </a:ext>
            </a:extLst>
          </p:cNvPr>
          <p:cNvSpPr>
            <a:spLocks noGrp="1"/>
          </p:cNvSpPr>
          <p:nvPr>
            <p:ph type="title"/>
          </p:nvPr>
        </p:nvSpPr>
        <p:spPr/>
        <p:txBody>
          <a:bodyPr/>
          <a:lstStyle/>
          <a:p>
            <a:r>
              <a:rPr lang="en-GB" dirty="0"/>
              <a:t>			</a:t>
            </a:r>
            <a:r>
              <a:rPr lang="en-GB" b="1" dirty="0"/>
              <a:t>What is legalism?</a:t>
            </a:r>
          </a:p>
        </p:txBody>
      </p:sp>
      <p:sp>
        <p:nvSpPr>
          <p:cNvPr id="3" name="Content Placeholder 2">
            <a:extLst>
              <a:ext uri="{FF2B5EF4-FFF2-40B4-BE49-F238E27FC236}">
                <a16:creationId xmlns:a16="http://schemas.microsoft.com/office/drawing/2014/main" id="{26C54A7B-D96C-5460-C082-FB8881BDF767}"/>
              </a:ext>
            </a:extLst>
          </p:cNvPr>
          <p:cNvSpPr>
            <a:spLocks noGrp="1"/>
          </p:cNvSpPr>
          <p:nvPr>
            <p:ph idx="1"/>
          </p:nvPr>
        </p:nvSpPr>
        <p:spPr/>
        <p:txBody>
          <a:bodyPr/>
          <a:lstStyle/>
          <a:p>
            <a:r>
              <a:rPr lang="en-GB" sz="3200" dirty="0"/>
              <a:t>Legalism: trying to obtain God’s favour by what we do, trying to attain salvation by doing something to earn it / Thinking that we are earning God’s favour, earning salvation by what we do</a:t>
            </a:r>
          </a:p>
          <a:p>
            <a:r>
              <a:rPr lang="en-GB" sz="3200" dirty="0"/>
              <a:t>For by grace you have been saved through faith, and that not of yourselves; </a:t>
            </a:r>
            <a:r>
              <a:rPr lang="en-GB" sz="3200" i="1" dirty="0"/>
              <a:t>it is</a:t>
            </a:r>
            <a:r>
              <a:rPr lang="en-GB" sz="3200" dirty="0"/>
              <a:t> the gift of God, not of works, lest anyone should boast. For we are His workmanship, created in Christ Jesus for good works, which God prepared beforehand that we should walk in them. (Ephesians 2:8-10 NKJV)</a:t>
            </a:r>
          </a:p>
          <a:p>
            <a:endParaRPr lang="en-GB" dirty="0"/>
          </a:p>
        </p:txBody>
      </p:sp>
    </p:spTree>
    <p:extLst>
      <p:ext uri="{BB962C8B-B14F-4D97-AF65-F5344CB8AC3E}">
        <p14:creationId xmlns:p14="http://schemas.microsoft.com/office/powerpoint/2010/main" val="2153275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8AC50-9484-D0EB-0632-7060D6E4FDAE}"/>
              </a:ext>
            </a:extLst>
          </p:cNvPr>
          <p:cNvSpPr>
            <a:spLocks noGrp="1"/>
          </p:cNvSpPr>
          <p:nvPr>
            <p:ph type="title"/>
          </p:nvPr>
        </p:nvSpPr>
        <p:spPr/>
        <p:txBody>
          <a:bodyPr/>
          <a:lstStyle/>
          <a:p>
            <a:r>
              <a:rPr lang="en-GB" b="1" dirty="0"/>
              <a:t>Righteousness achieved only through faith</a:t>
            </a:r>
          </a:p>
        </p:txBody>
      </p:sp>
      <p:sp>
        <p:nvSpPr>
          <p:cNvPr id="3" name="Content Placeholder 2">
            <a:extLst>
              <a:ext uri="{FF2B5EF4-FFF2-40B4-BE49-F238E27FC236}">
                <a16:creationId xmlns:a16="http://schemas.microsoft.com/office/drawing/2014/main" id="{03E38603-8CEE-5A54-7C79-569563C1F8FA}"/>
              </a:ext>
            </a:extLst>
          </p:cNvPr>
          <p:cNvSpPr>
            <a:spLocks noGrp="1"/>
          </p:cNvSpPr>
          <p:nvPr>
            <p:ph idx="1"/>
          </p:nvPr>
        </p:nvSpPr>
        <p:spPr/>
        <p:txBody>
          <a:bodyPr>
            <a:normAutofit lnSpcReduction="10000"/>
          </a:bodyPr>
          <a:lstStyle/>
          <a:p>
            <a:r>
              <a:rPr lang="en-GB" dirty="0"/>
              <a:t>For I am not ashamed of the gospel of Christ, for it is the power of God to salvation for everyone who believes, for the Jew first and also for the Greek. For in it the righteousness of God is revealed from faith to faith; as it is written, “The just shall live by faith.” (Romans 1:16-17 NKJV)</a:t>
            </a:r>
          </a:p>
          <a:p>
            <a:r>
              <a:rPr lang="en-GB" b="1" baseline="30000" dirty="0"/>
              <a:t> </a:t>
            </a:r>
            <a:r>
              <a:rPr lang="en-GB" dirty="0"/>
              <a:t>But what things were gain to me, these I have counted loss for Christ. Yet indeed I also count all things loss for the excellence of the knowledge of Christ Jesus my Lord, for whom I have suffered the loss of all things, and count them as rubbish, that I may gain Christ</a:t>
            </a:r>
            <a:r>
              <a:rPr lang="en-GB" b="1" baseline="30000" dirty="0"/>
              <a:t> </a:t>
            </a:r>
            <a:r>
              <a:rPr lang="en-GB" dirty="0"/>
              <a:t>and be found in Him, not having my own righteousness, which </a:t>
            </a:r>
            <a:r>
              <a:rPr lang="en-GB" i="1" dirty="0"/>
              <a:t>is</a:t>
            </a:r>
            <a:r>
              <a:rPr lang="en-GB" dirty="0"/>
              <a:t> from the law, but that which </a:t>
            </a:r>
            <a:r>
              <a:rPr lang="en-GB" i="1" dirty="0"/>
              <a:t>is</a:t>
            </a:r>
            <a:r>
              <a:rPr lang="en-GB" dirty="0"/>
              <a:t> through faith in Christ, the righteousness which is from God by faith; (</a:t>
            </a:r>
            <a:r>
              <a:rPr lang="en-GB" dirty="0" err="1"/>
              <a:t>Phlippians</a:t>
            </a:r>
            <a:r>
              <a:rPr lang="en-GB" dirty="0"/>
              <a:t> 3:7-9 NKJV)</a:t>
            </a:r>
          </a:p>
        </p:txBody>
      </p:sp>
    </p:spTree>
    <p:extLst>
      <p:ext uri="{BB962C8B-B14F-4D97-AF65-F5344CB8AC3E}">
        <p14:creationId xmlns:p14="http://schemas.microsoft.com/office/powerpoint/2010/main" val="933500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7923F-D1A1-E3D9-6F17-49CDE7EE0AB2}"/>
              </a:ext>
            </a:extLst>
          </p:cNvPr>
          <p:cNvSpPr>
            <a:spLocks noGrp="1"/>
          </p:cNvSpPr>
          <p:nvPr>
            <p:ph type="title"/>
          </p:nvPr>
        </p:nvSpPr>
        <p:spPr/>
        <p:txBody>
          <a:bodyPr/>
          <a:lstStyle/>
          <a:p>
            <a:r>
              <a:rPr lang="en-GB" dirty="0"/>
              <a:t>	</a:t>
            </a:r>
            <a:r>
              <a:rPr lang="en-GB" b="1" dirty="0"/>
              <a:t>Resurrection is the destination</a:t>
            </a:r>
          </a:p>
        </p:txBody>
      </p:sp>
      <p:sp>
        <p:nvSpPr>
          <p:cNvPr id="3" name="Content Placeholder 2">
            <a:extLst>
              <a:ext uri="{FF2B5EF4-FFF2-40B4-BE49-F238E27FC236}">
                <a16:creationId xmlns:a16="http://schemas.microsoft.com/office/drawing/2014/main" id="{D19A881D-9E51-4C00-5574-469234120C47}"/>
              </a:ext>
            </a:extLst>
          </p:cNvPr>
          <p:cNvSpPr>
            <a:spLocks noGrp="1"/>
          </p:cNvSpPr>
          <p:nvPr>
            <p:ph idx="1"/>
          </p:nvPr>
        </p:nvSpPr>
        <p:spPr/>
        <p:txBody>
          <a:bodyPr>
            <a:noAutofit/>
          </a:bodyPr>
          <a:lstStyle/>
          <a:p>
            <a:r>
              <a:rPr lang="en-GB" dirty="0"/>
              <a:t>……..that I may know Him and the power of His resurrection, and the fellowship of His sufferings, being conformed to His death, </a:t>
            </a:r>
            <a:r>
              <a:rPr lang="en-GB" b="1" baseline="30000" dirty="0"/>
              <a:t> </a:t>
            </a:r>
            <a:r>
              <a:rPr lang="en-GB" dirty="0"/>
              <a:t>if, by any means, I may attain to the resurrection from the dead (Phil 3:10-11 NKJV)</a:t>
            </a:r>
          </a:p>
          <a:p>
            <a:r>
              <a:rPr lang="en-GB" dirty="0"/>
              <a:t>I thank my God always concerning you for the grace of God which was given to you by Christ Jesus, that you were enriched in everything by Him in all utterance and all knowledge, even as the testimony of Christ was confirmed in you, so that you come short in no gift, eagerly waiting for the revelation of our Lord Jesus Christ, who will also confirm you to the end, </a:t>
            </a:r>
            <a:r>
              <a:rPr lang="en-GB" i="1" dirty="0"/>
              <a:t>that you may be</a:t>
            </a:r>
            <a:r>
              <a:rPr lang="en-GB" dirty="0"/>
              <a:t> blameless in the day of our Lord Jesus Christ. (1 Corinthians 1:4-8 NKJV)</a:t>
            </a:r>
          </a:p>
        </p:txBody>
      </p:sp>
    </p:spTree>
    <p:extLst>
      <p:ext uri="{BB962C8B-B14F-4D97-AF65-F5344CB8AC3E}">
        <p14:creationId xmlns:p14="http://schemas.microsoft.com/office/powerpoint/2010/main" val="1548706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53E59-CFEF-B442-46A7-41085A46E875}"/>
              </a:ext>
            </a:extLst>
          </p:cNvPr>
          <p:cNvSpPr>
            <a:spLocks noGrp="1"/>
          </p:cNvSpPr>
          <p:nvPr>
            <p:ph type="title"/>
          </p:nvPr>
        </p:nvSpPr>
        <p:spPr/>
        <p:txBody>
          <a:bodyPr/>
          <a:lstStyle/>
          <a:p>
            <a:r>
              <a:rPr lang="en-GB" b="1" dirty="0"/>
              <a:t>Paul more distressed by legalism than sins of the flesh</a:t>
            </a:r>
          </a:p>
        </p:txBody>
      </p:sp>
      <p:sp>
        <p:nvSpPr>
          <p:cNvPr id="3" name="Content Placeholder 2">
            <a:extLst>
              <a:ext uri="{FF2B5EF4-FFF2-40B4-BE49-F238E27FC236}">
                <a16:creationId xmlns:a16="http://schemas.microsoft.com/office/drawing/2014/main" id="{CA9EDE0D-30FC-3EEB-791B-14EAC99103EF}"/>
              </a:ext>
            </a:extLst>
          </p:cNvPr>
          <p:cNvSpPr>
            <a:spLocks noGrp="1"/>
          </p:cNvSpPr>
          <p:nvPr>
            <p:ph idx="1"/>
          </p:nvPr>
        </p:nvSpPr>
        <p:spPr/>
        <p:txBody>
          <a:bodyPr/>
          <a:lstStyle/>
          <a:p>
            <a:r>
              <a:rPr lang="en-GB" sz="3200" dirty="0"/>
              <a:t>I marvel that you are turning away so soon from Him who called you in the grace of Christ, to a different gospel, which is not another; but there are some who trouble you and want to pervert the gospel of Christ (Galatians 1:6-7 NKJV)</a:t>
            </a:r>
          </a:p>
          <a:p>
            <a:r>
              <a:rPr lang="en-GB" sz="3200" dirty="0"/>
              <a:t>For the world offers only a craving for physical pleasure, a craving for everything we see, and pride in our achievements and possessions. These are not from the Father, but are from this world. (1 John 2:17 NLT)</a:t>
            </a:r>
          </a:p>
          <a:p>
            <a:endParaRPr lang="en-GB" dirty="0"/>
          </a:p>
        </p:txBody>
      </p:sp>
    </p:spTree>
    <p:extLst>
      <p:ext uri="{BB962C8B-B14F-4D97-AF65-F5344CB8AC3E}">
        <p14:creationId xmlns:p14="http://schemas.microsoft.com/office/powerpoint/2010/main" val="514623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F03DF-57A6-BA1E-1F14-EA6D58C40520}"/>
              </a:ext>
            </a:extLst>
          </p:cNvPr>
          <p:cNvSpPr>
            <a:spLocks noGrp="1"/>
          </p:cNvSpPr>
          <p:nvPr>
            <p:ph type="title"/>
          </p:nvPr>
        </p:nvSpPr>
        <p:spPr/>
        <p:txBody>
          <a:bodyPr/>
          <a:lstStyle/>
          <a:p>
            <a:r>
              <a:rPr lang="en-GB" dirty="0"/>
              <a:t>		</a:t>
            </a:r>
            <a:r>
              <a:rPr lang="en-GB" b="1" dirty="0"/>
              <a:t>Justification by faith</a:t>
            </a:r>
          </a:p>
        </p:txBody>
      </p:sp>
      <p:sp>
        <p:nvSpPr>
          <p:cNvPr id="3" name="Content Placeholder 2">
            <a:extLst>
              <a:ext uri="{FF2B5EF4-FFF2-40B4-BE49-F238E27FC236}">
                <a16:creationId xmlns:a16="http://schemas.microsoft.com/office/drawing/2014/main" id="{420C479D-CE68-0588-5A48-F7CFA5B25C7B}"/>
              </a:ext>
            </a:extLst>
          </p:cNvPr>
          <p:cNvSpPr>
            <a:spLocks noGrp="1"/>
          </p:cNvSpPr>
          <p:nvPr>
            <p:ph idx="1"/>
          </p:nvPr>
        </p:nvSpPr>
        <p:spPr/>
        <p:txBody>
          <a:bodyPr>
            <a:normAutofit/>
          </a:bodyPr>
          <a:lstStyle/>
          <a:p>
            <a:r>
              <a:rPr lang="en-GB" sz="3200" dirty="0"/>
              <a:t>So then, those who are in the flesh cannot please God. (Romans 8:8 NKJV)</a:t>
            </a:r>
          </a:p>
          <a:p>
            <a:r>
              <a:rPr lang="en-GB" sz="3200" dirty="0"/>
              <a:t>Therefore, by the deeds of the law no flesh (</a:t>
            </a:r>
            <a:r>
              <a:rPr lang="en-GB" sz="3200" dirty="0" err="1"/>
              <a:t>ie</a:t>
            </a:r>
            <a:r>
              <a:rPr lang="en-GB" sz="3200" dirty="0"/>
              <a:t> no human being or natural personality) will be justified in His sight, for by the law </a:t>
            </a:r>
            <a:r>
              <a:rPr lang="en-GB" sz="3200" i="1" dirty="0"/>
              <a:t>is</a:t>
            </a:r>
            <a:r>
              <a:rPr lang="en-GB" sz="3200" dirty="0"/>
              <a:t> the knowledge of sin. (Romans 3:20 NKJV)</a:t>
            </a:r>
          </a:p>
          <a:p>
            <a:r>
              <a:rPr lang="en-GB" sz="3200" dirty="0"/>
              <a:t>Where </a:t>
            </a:r>
            <a:r>
              <a:rPr lang="en-GB" sz="3200" i="1" dirty="0"/>
              <a:t>is</a:t>
            </a:r>
            <a:r>
              <a:rPr lang="en-GB" sz="3200" dirty="0"/>
              <a:t> boasting then? It is excluded. By what law? Of works? No, but by the law of faith. Therefore, we conclude that a man is justified by faith apart from the deeds of the law. (Romans 3:27-28 NKJV)</a:t>
            </a:r>
          </a:p>
        </p:txBody>
      </p:sp>
    </p:spTree>
    <p:extLst>
      <p:ext uri="{BB962C8B-B14F-4D97-AF65-F5344CB8AC3E}">
        <p14:creationId xmlns:p14="http://schemas.microsoft.com/office/powerpoint/2010/main" val="217679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8F1F4-A3EC-78F8-E325-1043E8B75A68}"/>
              </a:ext>
            </a:extLst>
          </p:cNvPr>
          <p:cNvSpPr>
            <a:spLocks noGrp="1"/>
          </p:cNvSpPr>
          <p:nvPr>
            <p:ph type="title"/>
          </p:nvPr>
        </p:nvSpPr>
        <p:spPr/>
        <p:txBody>
          <a:bodyPr/>
          <a:lstStyle/>
          <a:p>
            <a:r>
              <a:rPr lang="en-GB" b="1" dirty="0"/>
              <a:t>It was faith that justified Abraham (not works)</a:t>
            </a:r>
          </a:p>
        </p:txBody>
      </p:sp>
      <p:sp>
        <p:nvSpPr>
          <p:cNvPr id="3" name="Content Placeholder 2">
            <a:extLst>
              <a:ext uri="{FF2B5EF4-FFF2-40B4-BE49-F238E27FC236}">
                <a16:creationId xmlns:a16="http://schemas.microsoft.com/office/drawing/2014/main" id="{CE82B170-1FCF-07B4-9402-0D6D473D9B70}"/>
              </a:ext>
            </a:extLst>
          </p:cNvPr>
          <p:cNvSpPr>
            <a:spLocks noGrp="1"/>
          </p:cNvSpPr>
          <p:nvPr>
            <p:ph idx="1"/>
          </p:nvPr>
        </p:nvSpPr>
        <p:spPr/>
        <p:txBody>
          <a:bodyPr>
            <a:normAutofit/>
          </a:bodyPr>
          <a:lstStyle/>
          <a:p>
            <a:r>
              <a:rPr lang="en-GB" b="1" baseline="30000" dirty="0"/>
              <a:t> </a:t>
            </a:r>
            <a:r>
              <a:rPr lang="en-GB" sz="3200" dirty="0"/>
              <a:t>For if Abraham was justified by works, he has </a:t>
            </a:r>
            <a:r>
              <a:rPr lang="en-GB" sz="3200" i="1" dirty="0"/>
              <a:t>something</a:t>
            </a:r>
            <a:r>
              <a:rPr lang="en-GB" sz="3200" dirty="0"/>
              <a:t> to boast about, but not before God. For what does the Scripture say? “Abraham believed God, and it was accounted to him for righteousness.” Now to him who works, the wages are not counted as grace but as debt. But to him who does not work but believes on Him who justifies the ungodly, his faith is accounted for righteousness,(Romans 4:2-5 NKJV)</a:t>
            </a:r>
          </a:p>
          <a:p>
            <a:r>
              <a:rPr lang="en-GB" sz="3200" dirty="0"/>
              <a:t>For as many as are led by the Spirit of God, these are sons of God. (Romans 8:14 NKJV)</a:t>
            </a:r>
          </a:p>
        </p:txBody>
      </p:sp>
    </p:spTree>
    <p:extLst>
      <p:ext uri="{BB962C8B-B14F-4D97-AF65-F5344CB8AC3E}">
        <p14:creationId xmlns:p14="http://schemas.microsoft.com/office/powerpoint/2010/main" val="593717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6B4DF-1D69-A84A-CBE3-9DAF2224D0EC}"/>
              </a:ext>
            </a:extLst>
          </p:cNvPr>
          <p:cNvSpPr>
            <a:spLocks noGrp="1"/>
          </p:cNvSpPr>
          <p:nvPr>
            <p:ph type="title"/>
          </p:nvPr>
        </p:nvSpPr>
        <p:spPr/>
        <p:txBody>
          <a:bodyPr/>
          <a:lstStyle/>
          <a:p>
            <a:r>
              <a:rPr lang="en-GB" b="1" dirty="0"/>
              <a:t>Walking in the Spirit means walking in faith</a:t>
            </a:r>
          </a:p>
        </p:txBody>
      </p:sp>
      <p:sp>
        <p:nvSpPr>
          <p:cNvPr id="3" name="Content Placeholder 2">
            <a:extLst>
              <a:ext uri="{FF2B5EF4-FFF2-40B4-BE49-F238E27FC236}">
                <a16:creationId xmlns:a16="http://schemas.microsoft.com/office/drawing/2014/main" id="{576E8944-1827-C142-49EF-683085297B02}"/>
              </a:ext>
            </a:extLst>
          </p:cNvPr>
          <p:cNvSpPr>
            <a:spLocks noGrp="1"/>
          </p:cNvSpPr>
          <p:nvPr>
            <p:ph idx="1"/>
          </p:nvPr>
        </p:nvSpPr>
        <p:spPr/>
        <p:txBody>
          <a:bodyPr>
            <a:normAutofit/>
          </a:bodyPr>
          <a:lstStyle/>
          <a:p>
            <a:r>
              <a:rPr lang="en-GB" sz="3600" dirty="0"/>
              <a:t>I say then: Walk in the Spirit, and you shall not fulfil the lust of the flesh. (Galatians 5:16 NKJV)</a:t>
            </a:r>
          </a:p>
          <a:p>
            <a:r>
              <a:rPr lang="en-GB" sz="3600" dirty="0"/>
              <a:t>….giving thanks always for all things to God the Father in the name of our Lord Jesus Christ, (Ephesians 5:20 NKJV)</a:t>
            </a:r>
          </a:p>
        </p:txBody>
      </p:sp>
    </p:spTree>
    <p:extLst>
      <p:ext uri="{BB962C8B-B14F-4D97-AF65-F5344CB8AC3E}">
        <p14:creationId xmlns:p14="http://schemas.microsoft.com/office/powerpoint/2010/main" val="866725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C515E-6576-AF7E-5D9B-C9FE10C344E3}"/>
              </a:ext>
            </a:extLst>
          </p:cNvPr>
          <p:cNvSpPr>
            <a:spLocks noGrp="1"/>
          </p:cNvSpPr>
          <p:nvPr>
            <p:ph type="title"/>
          </p:nvPr>
        </p:nvSpPr>
        <p:spPr/>
        <p:txBody>
          <a:bodyPr/>
          <a:lstStyle/>
          <a:p>
            <a:r>
              <a:rPr lang="en-GB" b="1" dirty="0"/>
              <a:t>The self-righteous Pharisee and the humble tax collector</a:t>
            </a:r>
          </a:p>
        </p:txBody>
      </p:sp>
      <p:sp>
        <p:nvSpPr>
          <p:cNvPr id="3" name="Content Placeholder 2">
            <a:extLst>
              <a:ext uri="{FF2B5EF4-FFF2-40B4-BE49-F238E27FC236}">
                <a16:creationId xmlns:a16="http://schemas.microsoft.com/office/drawing/2014/main" id="{5B820392-421D-C257-9408-88D46697009B}"/>
              </a:ext>
            </a:extLst>
          </p:cNvPr>
          <p:cNvSpPr>
            <a:spLocks noGrp="1"/>
          </p:cNvSpPr>
          <p:nvPr>
            <p:ph idx="1"/>
          </p:nvPr>
        </p:nvSpPr>
        <p:spPr/>
        <p:txBody>
          <a:bodyPr/>
          <a:lstStyle/>
          <a:p>
            <a:r>
              <a:rPr lang="en-GB" b="1" baseline="30000" dirty="0"/>
              <a:t> </a:t>
            </a:r>
            <a:r>
              <a:rPr lang="en-GB" dirty="0"/>
              <a:t>“Two men went up to the temple to pray, one a Pharisee and the other a tax collector. The Pharisee stood and prayed thus with himself, ‘God, I thank You that I am not like other men—extortioners, unjust, adulterers, or even as this tax collector. I fast twice a week; I give tithes of all that I possess.’ And the tax collector, standing afar off, would not so much as raise </a:t>
            </a:r>
            <a:r>
              <a:rPr lang="en-GB" i="1" dirty="0"/>
              <a:t>his</a:t>
            </a:r>
            <a:r>
              <a:rPr lang="en-GB" dirty="0"/>
              <a:t> eyes to heaven, but beat his breast, saying, ‘God, be merciful to me a sinner!’ I tell you, this man went down to his house justified </a:t>
            </a:r>
            <a:r>
              <a:rPr lang="en-GB" i="1" dirty="0"/>
              <a:t>rather</a:t>
            </a:r>
            <a:r>
              <a:rPr lang="en-GB" dirty="0"/>
              <a:t> than the other; for everyone who exalts himself will be humbled, and he who humbles himself will be exalted.” (Luke 18:10-15 NKJV)</a:t>
            </a:r>
          </a:p>
          <a:p>
            <a:endParaRPr lang="en-GB" dirty="0"/>
          </a:p>
        </p:txBody>
      </p:sp>
    </p:spTree>
    <p:extLst>
      <p:ext uri="{BB962C8B-B14F-4D97-AF65-F5344CB8AC3E}">
        <p14:creationId xmlns:p14="http://schemas.microsoft.com/office/powerpoint/2010/main" val="3930247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800BC-4452-797E-9381-AA4D64C53A42}"/>
              </a:ext>
            </a:extLst>
          </p:cNvPr>
          <p:cNvSpPr>
            <a:spLocks noGrp="1"/>
          </p:cNvSpPr>
          <p:nvPr>
            <p:ph type="title"/>
          </p:nvPr>
        </p:nvSpPr>
        <p:spPr/>
        <p:txBody>
          <a:bodyPr/>
          <a:lstStyle/>
          <a:p>
            <a:r>
              <a:rPr lang="en-GB" dirty="0"/>
              <a:t>		</a:t>
            </a:r>
            <a:endParaRPr lang="en-GB" b="1" dirty="0"/>
          </a:p>
        </p:txBody>
      </p:sp>
      <p:sp>
        <p:nvSpPr>
          <p:cNvPr id="3" name="Content Placeholder 2">
            <a:extLst>
              <a:ext uri="{FF2B5EF4-FFF2-40B4-BE49-F238E27FC236}">
                <a16:creationId xmlns:a16="http://schemas.microsoft.com/office/drawing/2014/main" id="{127309D1-8E3C-03B0-BAF1-69ACD58B14C8}"/>
              </a:ext>
            </a:extLst>
          </p:cNvPr>
          <p:cNvSpPr>
            <a:spLocks noGrp="1"/>
          </p:cNvSpPr>
          <p:nvPr>
            <p:ph idx="1"/>
          </p:nvPr>
        </p:nvSpPr>
        <p:spPr/>
        <p:txBody>
          <a:bodyPr/>
          <a:lstStyle/>
          <a:p>
            <a:r>
              <a:rPr lang="en-GB" b="1" baseline="30000" dirty="0"/>
              <a:t> </a:t>
            </a:r>
            <a:r>
              <a:rPr lang="en-GB" sz="3200" dirty="0"/>
              <a:t>“Woe to you, scribes and Pharisees, hypocrites! For you pay tithe of mint and anise and cummin, and have neglected the weightier </a:t>
            </a:r>
            <a:r>
              <a:rPr lang="en-GB" sz="3200" i="1" dirty="0"/>
              <a:t>matters</a:t>
            </a:r>
            <a:r>
              <a:rPr lang="en-GB" sz="3200" dirty="0"/>
              <a:t> of the law: justice and mercy and faith. These you ought to have done, without leaving the others undone. (Matthew 23:23 NKJV)</a:t>
            </a:r>
          </a:p>
          <a:p>
            <a:r>
              <a:rPr lang="en-GB" sz="3200" dirty="0"/>
              <a:t>For sin shall not have dominion over you, for you are not under law but under grace. (Romans 6:14 NKJV)</a:t>
            </a:r>
          </a:p>
          <a:p>
            <a:r>
              <a:rPr lang="en-GB" sz="3200" dirty="0"/>
              <a:t>….the strength of sin </a:t>
            </a:r>
            <a:r>
              <a:rPr lang="en-GB" sz="3200" i="1" dirty="0"/>
              <a:t>is</a:t>
            </a:r>
            <a:r>
              <a:rPr lang="en-GB" sz="3200" dirty="0"/>
              <a:t> the law. (1 Corinthians 15:56 NKJV)</a:t>
            </a:r>
          </a:p>
        </p:txBody>
      </p:sp>
    </p:spTree>
    <p:extLst>
      <p:ext uri="{BB962C8B-B14F-4D97-AF65-F5344CB8AC3E}">
        <p14:creationId xmlns:p14="http://schemas.microsoft.com/office/powerpoint/2010/main" val="951138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8324C-5FE6-E228-B636-8421DF7F5DE2}"/>
              </a:ext>
            </a:extLst>
          </p:cNvPr>
          <p:cNvSpPr>
            <a:spLocks noGrp="1"/>
          </p:cNvSpPr>
          <p:nvPr>
            <p:ph type="title"/>
          </p:nvPr>
        </p:nvSpPr>
        <p:spPr/>
        <p:txBody>
          <a:bodyPr/>
          <a:lstStyle/>
          <a:p>
            <a:r>
              <a:rPr lang="en-GB" b="1" dirty="0"/>
              <a:t>		Works are the fruit of faith</a:t>
            </a:r>
            <a:endParaRPr lang="en-GB" dirty="0"/>
          </a:p>
        </p:txBody>
      </p:sp>
      <p:sp>
        <p:nvSpPr>
          <p:cNvPr id="3" name="Content Placeholder 2">
            <a:extLst>
              <a:ext uri="{FF2B5EF4-FFF2-40B4-BE49-F238E27FC236}">
                <a16:creationId xmlns:a16="http://schemas.microsoft.com/office/drawing/2014/main" id="{BE7FC5B2-BADE-799F-18B3-130AE77ED1B2}"/>
              </a:ext>
            </a:extLst>
          </p:cNvPr>
          <p:cNvSpPr>
            <a:spLocks noGrp="1"/>
          </p:cNvSpPr>
          <p:nvPr>
            <p:ph idx="1"/>
          </p:nvPr>
        </p:nvSpPr>
        <p:spPr/>
        <p:txBody>
          <a:bodyPr>
            <a:noAutofit/>
          </a:bodyPr>
          <a:lstStyle/>
          <a:p>
            <a:r>
              <a:rPr lang="en-GB" sz="3000" dirty="0"/>
              <a:t>For as the body without the spirit is dead, so faith without works is dead also. (James 2:26 NKJV)</a:t>
            </a:r>
          </a:p>
          <a:p>
            <a:r>
              <a:rPr lang="en-GB" sz="3000" dirty="0"/>
              <a:t>For in Christ Jesus neither circumcision nor uncircumcision avails anything, but faith working through love. (Galatians 5:6 NKJV)</a:t>
            </a:r>
          </a:p>
          <a:p>
            <a:r>
              <a:rPr lang="en-GB" sz="3000" dirty="0"/>
              <a:t>For I am the least of the apostles, who am not worthy to be called an apostle, because I persecuted the church of God. But by the grace of God I am what I am, and His grace toward me was not in vain; but I laboured more abundantly than they all, yet not I, but the grace of God </a:t>
            </a:r>
            <a:r>
              <a:rPr lang="en-GB" sz="3000" i="1" dirty="0"/>
              <a:t>which was</a:t>
            </a:r>
            <a:r>
              <a:rPr lang="en-GB" sz="3000" dirty="0"/>
              <a:t> with me. (1 Corinthians 15:9-10 NKJV)</a:t>
            </a:r>
          </a:p>
        </p:txBody>
      </p:sp>
    </p:spTree>
    <p:extLst>
      <p:ext uri="{BB962C8B-B14F-4D97-AF65-F5344CB8AC3E}">
        <p14:creationId xmlns:p14="http://schemas.microsoft.com/office/powerpoint/2010/main" val="4178701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169C6-479A-B5AB-02A9-F8D6DFD4E680}"/>
              </a:ext>
            </a:extLst>
          </p:cNvPr>
          <p:cNvSpPr>
            <a:spLocks noGrp="1"/>
          </p:cNvSpPr>
          <p:nvPr>
            <p:ph type="title"/>
          </p:nvPr>
        </p:nvSpPr>
        <p:spPr/>
        <p:txBody>
          <a:bodyPr/>
          <a:lstStyle/>
          <a:p>
            <a:r>
              <a:rPr lang="en-GB" dirty="0"/>
              <a:t>		</a:t>
            </a:r>
            <a:r>
              <a:rPr lang="en-GB" b="1" dirty="0"/>
              <a:t>God’s grace is sufficient</a:t>
            </a:r>
          </a:p>
        </p:txBody>
      </p:sp>
      <p:sp>
        <p:nvSpPr>
          <p:cNvPr id="3" name="Content Placeholder 2">
            <a:extLst>
              <a:ext uri="{FF2B5EF4-FFF2-40B4-BE49-F238E27FC236}">
                <a16:creationId xmlns:a16="http://schemas.microsoft.com/office/drawing/2014/main" id="{7370BCC1-77A9-AA9A-5C6F-5180E6C44FF3}"/>
              </a:ext>
            </a:extLst>
          </p:cNvPr>
          <p:cNvSpPr>
            <a:spLocks noGrp="1"/>
          </p:cNvSpPr>
          <p:nvPr>
            <p:ph idx="1"/>
          </p:nvPr>
        </p:nvSpPr>
        <p:spPr/>
        <p:txBody>
          <a:bodyPr>
            <a:noAutofit/>
          </a:bodyPr>
          <a:lstStyle/>
          <a:p>
            <a:r>
              <a:rPr lang="en-GB" sz="3000" dirty="0"/>
              <a:t>And lest I should be exalted above measure by the abundance of the revelations, a thorn in the flesh was given to me, a messenger of Satan to buffet me, lest I be exalted above measure. Concerning this thing I pleaded with the Lord three times that it might depart from me. And He said to me, “My grace is sufficient for you, for My strength is made perfect in weakness.” Therefore, most gladly I will rather boast in my infirmities, that the power of Christ may rest upon me. Therefore I take pleasure in infirmities, in reproaches, in needs, in persecutions, in distresses, for Christ’s sake. For when I am weak, then I am strong. (2 Corinthians 12:7-10)</a:t>
            </a:r>
          </a:p>
        </p:txBody>
      </p:sp>
    </p:spTree>
    <p:extLst>
      <p:ext uri="{BB962C8B-B14F-4D97-AF65-F5344CB8AC3E}">
        <p14:creationId xmlns:p14="http://schemas.microsoft.com/office/powerpoint/2010/main" val="2157356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ED1B6-114D-7F21-67E0-04890B3BC89B}"/>
              </a:ext>
            </a:extLst>
          </p:cNvPr>
          <p:cNvSpPr>
            <a:spLocks noGrp="1"/>
          </p:cNvSpPr>
          <p:nvPr>
            <p:ph type="title"/>
          </p:nvPr>
        </p:nvSpPr>
        <p:spPr/>
        <p:txBody>
          <a:bodyPr/>
          <a:lstStyle/>
          <a:p>
            <a:r>
              <a:rPr lang="en-GB" b="1" dirty="0"/>
              <a:t>God chose us, blessed us, forgave us through his grace</a:t>
            </a:r>
          </a:p>
        </p:txBody>
      </p:sp>
      <p:sp>
        <p:nvSpPr>
          <p:cNvPr id="3" name="Content Placeholder 2">
            <a:extLst>
              <a:ext uri="{FF2B5EF4-FFF2-40B4-BE49-F238E27FC236}">
                <a16:creationId xmlns:a16="http://schemas.microsoft.com/office/drawing/2014/main" id="{39C096A5-DD84-9132-802D-CE5134417068}"/>
              </a:ext>
            </a:extLst>
          </p:cNvPr>
          <p:cNvSpPr>
            <a:spLocks noGrp="1"/>
          </p:cNvSpPr>
          <p:nvPr>
            <p:ph idx="1"/>
          </p:nvPr>
        </p:nvSpPr>
        <p:spPr/>
        <p:txBody>
          <a:bodyPr>
            <a:normAutofit/>
          </a:bodyPr>
          <a:lstStyle/>
          <a:p>
            <a:r>
              <a:rPr lang="en-GB" dirty="0"/>
              <a:t>Blessed </a:t>
            </a:r>
            <a:r>
              <a:rPr lang="en-GB" i="1" dirty="0"/>
              <a:t>be</a:t>
            </a:r>
            <a:r>
              <a:rPr lang="en-GB" dirty="0"/>
              <a:t> the God and Father of our Lord Jesus Christ, who has blessed us with every spiritual blessing in the heavenly </a:t>
            </a:r>
            <a:r>
              <a:rPr lang="en-GB" i="1" dirty="0"/>
              <a:t>places</a:t>
            </a:r>
            <a:r>
              <a:rPr lang="en-GB" dirty="0"/>
              <a:t> in Christ, just as He chose us in Him before the foundation of the world, that we should be holy and without blame before Him in love, (Ephesians 1:3-4 NKJV)</a:t>
            </a:r>
          </a:p>
          <a:p>
            <a:r>
              <a:rPr lang="en-GB" dirty="0"/>
              <a:t>….having predestined us to adoption as sons by Jesus Christ to Himself, according to the good pleasure of His will, to the praise of the glory of His grace, by which He made us accepted in the Beloved. In Him we have redemption through His blood, the forgiveness of sins, according to the riches of His grace (Ephesians 1:4-8 NKJV)</a:t>
            </a:r>
          </a:p>
        </p:txBody>
      </p:sp>
    </p:spTree>
    <p:extLst>
      <p:ext uri="{BB962C8B-B14F-4D97-AF65-F5344CB8AC3E}">
        <p14:creationId xmlns:p14="http://schemas.microsoft.com/office/powerpoint/2010/main" val="236470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AF3D-A5E5-85D4-10DC-378F5405830C}"/>
              </a:ext>
            </a:extLst>
          </p:cNvPr>
          <p:cNvSpPr>
            <a:spLocks noGrp="1"/>
          </p:cNvSpPr>
          <p:nvPr>
            <p:ph type="title"/>
          </p:nvPr>
        </p:nvSpPr>
        <p:spPr/>
        <p:txBody>
          <a:bodyPr/>
          <a:lstStyle/>
          <a:p>
            <a:r>
              <a:rPr lang="en-GB" dirty="0"/>
              <a:t>	</a:t>
            </a:r>
            <a:r>
              <a:rPr lang="en-GB" b="1" dirty="0"/>
              <a:t>The exceeding riches of his grace</a:t>
            </a:r>
          </a:p>
        </p:txBody>
      </p:sp>
      <p:sp>
        <p:nvSpPr>
          <p:cNvPr id="3" name="Content Placeholder 2">
            <a:extLst>
              <a:ext uri="{FF2B5EF4-FFF2-40B4-BE49-F238E27FC236}">
                <a16:creationId xmlns:a16="http://schemas.microsoft.com/office/drawing/2014/main" id="{EDC883CB-4C42-C65E-6B4B-F60D85097B03}"/>
              </a:ext>
            </a:extLst>
          </p:cNvPr>
          <p:cNvSpPr>
            <a:spLocks noGrp="1"/>
          </p:cNvSpPr>
          <p:nvPr>
            <p:ph idx="1"/>
          </p:nvPr>
        </p:nvSpPr>
        <p:spPr/>
        <p:txBody>
          <a:bodyPr/>
          <a:lstStyle/>
          <a:p>
            <a:r>
              <a:rPr lang="en-GB" b="1" baseline="30000" dirty="0"/>
              <a:t> </a:t>
            </a:r>
            <a:r>
              <a:rPr lang="en-GB" sz="3200" dirty="0"/>
              <a:t>But God, who is rich in mercy, because of His great love with which He loved us, even when we were dead in trespasses, made us alive together with Christ (by grace you have been saved), and raised </a:t>
            </a:r>
            <a:r>
              <a:rPr lang="en-GB" sz="3200" i="1" dirty="0"/>
              <a:t>us</a:t>
            </a:r>
            <a:r>
              <a:rPr lang="en-GB" sz="3200" dirty="0"/>
              <a:t> up together, and made </a:t>
            </a:r>
            <a:r>
              <a:rPr lang="en-GB" sz="3200" i="1" dirty="0"/>
              <a:t>us</a:t>
            </a:r>
            <a:r>
              <a:rPr lang="en-GB" sz="3200" dirty="0"/>
              <a:t> sit together in the heavenly </a:t>
            </a:r>
            <a:r>
              <a:rPr lang="en-GB" sz="3200" i="1" dirty="0"/>
              <a:t>places</a:t>
            </a:r>
            <a:r>
              <a:rPr lang="en-GB" sz="3200" dirty="0"/>
              <a:t> in Christ Jesus, that in the ages to come He might show the exceeding riches of His grace in </a:t>
            </a:r>
            <a:r>
              <a:rPr lang="en-GB" sz="3200" i="1" dirty="0"/>
              <a:t>His</a:t>
            </a:r>
            <a:r>
              <a:rPr lang="en-GB" sz="3200" dirty="0"/>
              <a:t> kindness toward us in Christ Jesus. (Ephesians 2:4-7 NKJV)</a:t>
            </a:r>
          </a:p>
        </p:txBody>
      </p:sp>
    </p:spTree>
    <p:extLst>
      <p:ext uri="{BB962C8B-B14F-4D97-AF65-F5344CB8AC3E}">
        <p14:creationId xmlns:p14="http://schemas.microsoft.com/office/powerpoint/2010/main" val="3206465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D8DBB-EC4B-3201-0DD8-ACB34F111FA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9EE5C2D-C868-8AFD-4641-29CABA9F699A}"/>
              </a:ext>
            </a:extLst>
          </p:cNvPr>
          <p:cNvSpPr>
            <a:spLocks noGrp="1"/>
          </p:cNvSpPr>
          <p:nvPr>
            <p:ph idx="1"/>
          </p:nvPr>
        </p:nvSpPr>
        <p:spPr/>
        <p:txBody>
          <a:bodyPr>
            <a:normAutofit/>
          </a:bodyPr>
          <a:lstStyle/>
          <a:p>
            <a:r>
              <a:rPr lang="en-GB" sz="3200" dirty="0"/>
              <a:t>and to make all see what </a:t>
            </a:r>
            <a:r>
              <a:rPr lang="en-GB" sz="3200" i="1" dirty="0"/>
              <a:t>is</a:t>
            </a:r>
            <a:r>
              <a:rPr lang="en-GB" sz="3200" dirty="0"/>
              <a:t> the fellowship of the mystery, which from the beginning of the ages has been hidden in God who created all things through Jesus Christ; to the intent that now the manifold wisdom of God might be made known by the church to the principalities and powers in the heavenly </a:t>
            </a:r>
            <a:r>
              <a:rPr lang="en-GB" sz="3200" i="1" dirty="0"/>
              <a:t>places </a:t>
            </a:r>
            <a:r>
              <a:rPr lang="en-GB" sz="3200" dirty="0"/>
              <a:t>(Ephesians 3:9-10 NKJV)</a:t>
            </a:r>
          </a:p>
        </p:txBody>
      </p:sp>
    </p:spTree>
    <p:extLst>
      <p:ext uri="{BB962C8B-B14F-4D97-AF65-F5344CB8AC3E}">
        <p14:creationId xmlns:p14="http://schemas.microsoft.com/office/powerpoint/2010/main" val="2504870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TotalTime>
  <Words>1660</Words>
  <Application>Microsoft Office PowerPoint</Application>
  <PresentationFormat>Widescreen</PresentationFormat>
  <Paragraphs>42</Paragraphs>
  <Slides>15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Grace v Law</vt:lpstr>
      <vt:lpstr>   What is legalism?</vt:lpstr>
      <vt:lpstr>Righteousness achieved only through faith</vt:lpstr>
      <vt:lpstr> Resurrection is the destination</vt:lpstr>
      <vt:lpstr>Paul more distressed by legalism than sins of the flesh</vt:lpstr>
      <vt:lpstr>  Justification by faith</vt:lpstr>
      <vt:lpstr>It was faith that justified Abraham (not works)</vt:lpstr>
      <vt:lpstr>Walking in the Spirit means walking in faith</vt:lpstr>
      <vt:lpstr>The self-righteous Pharisee and the humble tax collector</vt:lpstr>
      <vt:lpstr>  </vt:lpstr>
      <vt:lpstr>  Works are the fruit of faith</vt:lpstr>
      <vt:lpstr>  God’s grace is sufficient</vt:lpstr>
      <vt:lpstr>God chose us, blessed us, forgave us through his grace</vt:lpstr>
      <vt:lpstr> The exceeding riches of his grace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Luton Tony</dc:creator>
  <cp:lastModifiedBy>Luton Tony</cp:lastModifiedBy>
  <cp:revision>5</cp:revision>
  <dcterms:created xsi:type="dcterms:W3CDTF">2026-08-05T10:22:47Z</dcterms:created>
  <dcterms:modified xsi:type="dcterms:W3CDTF">2026-08-08T12:15:04Z</dcterms:modified>
</cp:coreProperties>
</file>