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59" r:id="rId6"/>
    <p:sldId id="260" r:id="rId7"/>
    <p:sldId id="262" r:id="rId8"/>
    <p:sldId id="261" r:id="rId9"/>
  </p:sldIdLst>
  <p:sldSz cx="12192000" cy="6858000"/>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80" d="100"/>
          <a:sy n="80" d="100"/>
        </p:scale>
        <p:origin x="33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C1877-A461-B888-A925-E8D220E2C0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8669069-D5EF-7FF2-5472-DA2628F460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813AAB9-0886-F200-AF91-CC066B50EF76}"/>
              </a:ext>
            </a:extLst>
          </p:cNvPr>
          <p:cNvSpPr>
            <a:spLocks noGrp="1"/>
          </p:cNvSpPr>
          <p:nvPr>
            <p:ph type="dt" sz="half" idx="10"/>
          </p:nvPr>
        </p:nvSpPr>
        <p:spPr/>
        <p:txBody>
          <a:bodyPr/>
          <a:lstStyle/>
          <a:p>
            <a:fld id="{7D88BD0D-BB95-4287-86F6-CB63AF5BFF7E}" type="datetimeFigureOut">
              <a:rPr lang="en-GB" smtClean="0"/>
              <a:t>27/09/2026</a:t>
            </a:fld>
            <a:endParaRPr lang="en-GB"/>
          </a:p>
        </p:txBody>
      </p:sp>
      <p:sp>
        <p:nvSpPr>
          <p:cNvPr id="5" name="Footer Placeholder 4">
            <a:extLst>
              <a:ext uri="{FF2B5EF4-FFF2-40B4-BE49-F238E27FC236}">
                <a16:creationId xmlns:a16="http://schemas.microsoft.com/office/drawing/2014/main" id="{DB67BDB5-316B-6FD7-F8F8-045A293486C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F48E38-D61C-A5D7-8D12-616F3BA232B0}"/>
              </a:ext>
            </a:extLst>
          </p:cNvPr>
          <p:cNvSpPr>
            <a:spLocks noGrp="1"/>
          </p:cNvSpPr>
          <p:nvPr>
            <p:ph type="sldNum" sz="quarter" idx="12"/>
          </p:nvPr>
        </p:nvSpPr>
        <p:spPr/>
        <p:txBody>
          <a:bodyPr/>
          <a:lstStyle/>
          <a:p>
            <a:fld id="{A7D7B017-71A0-4FED-AB00-AE89BC628A7F}" type="slidenum">
              <a:rPr lang="en-GB" smtClean="0"/>
              <a:t>‹#›</a:t>
            </a:fld>
            <a:endParaRPr lang="en-GB"/>
          </a:p>
        </p:txBody>
      </p:sp>
    </p:spTree>
    <p:extLst>
      <p:ext uri="{BB962C8B-B14F-4D97-AF65-F5344CB8AC3E}">
        <p14:creationId xmlns:p14="http://schemas.microsoft.com/office/powerpoint/2010/main" val="899501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F20F8-EEDE-C52F-A9B1-A5E714A2AC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64FDAC0-0554-7A17-8AA8-6B906F00AA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30A175-A6B2-FAA9-9732-5B35A51621C4}"/>
              </a:ext>
            </a:extLst>
          </p:cNvPr>
          <p:cNvSpPr>
            <a:spLocks noGrp="1"/>
          </p:cNvSpPr>
          <p:nvPr>
            <p:ph type="dt" sz="half" idx="10"/>
          </p:nvPr>
        </p:nvSpPr>
        <p:spPr/>
        <p:txBody>
          <a:bodyPr/>
          <a:lstStyle/>
          <a:p>
            <a:fld id="{7D88BD0D-BB95-4287-86F6-CB63AF5BFF7E}" type="datetimeFigureOut">
              <a:rPr lang="en-GB" smtClean="0"/>
              <a:t>27/09/2026</a:t>
            </a:fld>
            <a:endParaRPr lang="en-GB"/>
          </a:p>
        </p:txBody>
      </p:sp>
      <p:sp>
        <p:nvSpPr>
          <p:cNvPr id="5" name="Footer Placeholder 4">
            <a:extLst>
              <a:ext uri="{FF2B5EF4-FFF2-40B4-BE49-F238E27FC236}">
                <a16:creationId xmlns:a16="http://schemas.microsoft.com/office/drawing/2014/main" id="{7E322B70-8176-5AFD-2645-5C295B3CA4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638B27-0D41-0CCB-3905-626E2E3F5E40}"/>
              </a:ext>
            </a:extLst>
          </p:cNvPr>
          <p:cNvSpPr>
            <a:spLocks noGrp="1"/>
          </p:cNvSpPr>
          <p:nvPr>
            <p:ph type="sldNum" sz="quarter" idx="12"/>
          </p:nvPr>
        </p:nvSpPr>
        <p:spPr/>
        <p:txBody>
          <a:bodyPr/>
          <a:lstStyle/>
          <a:p>
            <a:fld id="{A7D7B017-71A0-4FED-AB00-AE89BC628A7F}" type="slidenum">
              <a:rPr lang="en-GB" smtClean="0"/>
              <a:t>‹#›</a:t>
            </a:fld>
            <a:endParaRPr lang="en-GB"/>
          </a:p>
        </p:txBody>
      </p:sp>
    </p:spTree>
    <p:extLst>
      <p:ext uri="{BB962C8B-B14F-4D97-AF65-F5344CB8AC3E}">
        <p14:creationId xmlns:p14="http://schemas.microsoft.com/office/powerpoint/2010/main" val="2116914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002F5-0BE5-17B3-881B-9F5E92B624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6B8E06-C9A3-8D1F-14BF-5A70040F06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5A86CF-26AB-C46A-6905-59A1A9EAF757}"/>
              </a:ext>
            </a:extLst>
          </p:cNvPr>
          <p:cNvSpPr>
            <a:spLocks noGrp="1"/>
          </p:cNvSpPr>
          <p:nvPr>
            <p:ph type="dt" sz="half" idx="10"/>
          </p:nvPr>
        </p:nvSpPr>
        <p:spPr/>
        <p:txBody>
          <a:bodyPr/>
          <a:lstStyle/>
          <a:p>
            <a:fld id="{7D88BD0D-BB95-4287-86F6-CB63AF5BFF7E}" type="datetimeFigureOut">
              <a:rPr lang="en-GB" smtClean="0"/>
              <a:t>27/09/2026</a:t>
            </a:fld>
            <a:endParaRPr lang="en-GB"/>
          </a:p>
        </p:txBody>
      </p:sp>
      <p:sp>
        <p:nvSpPr>
          <p:cNvPr id="5" name="Footer Placeholder 4">
            <a:extLst>
              <a:ext uri="{FF2B5EF4-FFF2-40B4-BE49-F238E27FC236}">
                <a16:creationId xmlns:a16="http://schemas.microsoft.com/office/drawing/2014/main" id="{B5F9C8DA-EF88-01BB-04C9-E6A63EBE4D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4E0D01-58F7-F18B-65CA-577D6EBC2254}"/>
              </a:ext>
            </a:extLst>
          </p:cNvPr>
          <p:cNvSpPr>
            <a:spLocks noGrp="1"/>
          </p:cNvSpPr>
          <p:nvPr>
            <p:ph type="sldNum" sz="quarter" idx="12"/>
          </p:nvPr>
        </p:nvSpPr>
        <p:spPr/>
        <p:txBody>
          <a:bodyPr/>
          <a:lstStyle/>
          <a:p>
            <a:fld id="{A7D7B017-71A0-4FED-AB00-AE89BC628A7F}" type="slidenum">
              <a:rPr lang="en-GB" smtClean="0"/>
              <a:t>‹#›</a:t>
            </a:fld>
            <a:endParaRPr lang="en-GB"/>
          </a:p>
        </p:txBody>
      </p:sp>
    </p:spTree>
    <p:extLst>
      <p:ext uri="{BB962C8B-B14F-4D97-AF65-F5344CB8AC3E}">
        <p14:creationId xmlns:p14="http://schemas.microsoft.com/office/powerpoint/2010/main" val="4208716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A1AC0-088C-63F7-9185-06BBDBFF0F9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AD20651-2502-827C-57F0-1B345F2F8F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5CE4B48-9610-1D4B-29A7-92506FE52B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5F791E0-6BB7-4F74-36E1-C5091AEA427C}"/>
              </a:ext>
            </a:extLst>
          </p:cNvPr>
          <p:cNvSpPr>
            <a:spLocks noGrp="1"/>
          </p:cNvSpPr>
          <p:nvPr>
            <p:ph type="dt" sz="half" idx="10"/>
          </p:nvPr>
        </p:nvSpPr>
        <p:spPr/>
        <p:txBody>
          <a:bodyPr/>
          <a:lstStyle/>
          <a:p>
            <a:fld id="{7D88BD0D-BB95-4287-86F6-CB63AF5BFF7E}" type="datetimeFigureOut">
              <a:rPr lang="en-GB" smtClean="0"/>
              <a:t>27/09/2026</a:t>
            </a:fld>
            <a:endParaRPr lang="en-GB"/>
          </a:p>
        </p:txBody>
      </p:sp>
      <p:sp>
        <p:nvSpPr>
          <p:cNvPr id="6" name="Footer Placeholder 5">
            <a:extLst>
              <a:ext uri="{FF2B5EF4-FFF2-40B4-BE49-F238E27FC236}">
                <a16:creationId xmlns:a16="http://schemas.microsoft.com/office/drawing/2014/main" id="{3F23D0E2-FD40-DC5A-83A8-FA3D71BE93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E6AC8AE-E4DF-8A5E-F942-FE38DF36236E}"/>
              </a:ext>
            </a:extLst>
          </p:cNvPr>
          <p:cNvSpPr>
            <a:spLocks noGrp="1"/>
          </p:cNvSpPr>
          <p:nvPr>
            <p:ph type="sldNum" sz="quarter" idx="12"/>
          </p:nvPr>
        </p:nvSpPr>
        <p:spPr/>
        <p:txBody>
          <a:bodyPr/>
          <a:lstStyle/>
          <a:p>
            <a:fld id="{A7D7B017-71A0-4FED-AB00-AE89BC628A7F}" type="slidenum">
              <a:rPr lang="en-GB" smtClean="0"/>
              <a:t>‹#›</a:t>
            </a:fld>
            <a:endParaRPr lang="en-GB"/>
          </a:p>
        </p:txBody>
      </p:sp>
    </p:spTree>
    <p:extLst>
      <p:ext uri="{BB962C8B-B14F-4D97-AF65-F5344CB8AC3E}">
        <p14:creationId xmlns:p14="http://schemas.microsoft.com/office/powerpoint/2010/main" val="3424874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01081-1D4A-EF21-003C-E9488C5BD24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A980F28-2712-0019-70A1-375037B6AF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FE231A-B726-E43A-CD79-CC41DA4124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CF058D8-2EED-8E72-B3B0-4D627A6556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EE0493-B6D9-5D04-CBF1-9D0E4804A9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CF086D9-451C-6F2C-A39E-F676BABDB978}"/>
              </a:ext>
            </a:extLst>
          </p:cNvPr>
          <p:cNvSpPr>
            <a:spLocks noGrp="1"/>
          </p:cNvSpPr>
          <p:nvPr>
            <p:ph type="dt" sz="half" idx="10"/>
          </p:nvPr>
        </p:nvSpPr>
        <p:spPr/>
        <p:txBody>
          <a:bodyPr/>
          <a:lstStyle/>
          <a:p>
            <a:fld id="{7D88BD0D-BB95-4287-86F6-CB63AF5BFF7E}" type="datetimeFigureOut">
              <a:rPr lang="en-GB" smtClean="0"/>
              <a:t>27/09/2026</a:t>
            </a:fld>
            <a:endParaRPr lang="en-GB"/>
          </a:p>
        </p:txBody>
      </p:sp>
      <p:sp>
        <p:nvSpPr>
          <p:cNvPr id="8" name="Footer Placeholder 7">
            <a:extLst>
              <a:ext uri="{FF2B5EF4-FFF2-40B4-BE49-F238E27FC236}">
                <a16:creationId xmlns:a16="http://schemas.microsoft.com/office/drawing/2014/main" id="{AF0B713D-6CF0-CE3B-8093-82237E5A505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29D84DD-93D9-0BD5-E343-23D3AF152C9B}"/>
              </a:ext>
            </a:extLst>
          </p:cNvPr>
          <p:cNvSpPr>
            <a:spLocks noGrp="1"/>
          </p:cNvSpPr>
          <p:nvPr>
            <p:ph type="sldNum" sz="quarter" idx="12"/>
          </p:nvPr>
        </p:nvSpPr>
        <p:spPr/>
        <p:txBody>
          <a:bodyPr/>
          <a:lstStyle/>
          <a:p>
            <a:fld id="{A7D7B017-71A0-4FED-AB00-AE89BC628A7F}" type="slidenum">
              <a:rPr lang="en-GB" smtClean="0"/>
              <a:t>‹#›</a:t>
            </a:fld>
            <a:endParaRPr lang="en-GB"/>
          </a:p>
        </p:txBody>
      </p:sp>
    </p:spTree>
    <p:extLst>
      <p:ext uri="{BB962C8B-B14F-4D97-AF65-F5344CB8AC3E}">
        <p14:creationId xmlns:p14="http://schemas.microsoft.com/office/powerpoint/2010/main" val="547971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AA15C-F159-BE7C-CA4C-68603710309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81D5969-BAA0-4D30-F6CA-CDE49241501F}"/>
              </a:ext>
            </a:extLst>
          </p:cNvPr>
          <p:cNvSpPr>
            <a:spLocks noGrp="1"/>
          </p:cNvSpPr>
          <p:nvPr>
            <p:ph type="dt" sz="half" idx="10"/>
          </p:nvPr>
        </p:nvSpPr>
        <p:spPr/>
        <p:txBody>
          <a:bodyPr/>
          <a:lstStyle/>
          <a:p>
            <a:fld id="{7D88BD0D-BB95-4287-86F6-CB63AF5BFF7E}" type="datetimeFigureOut">
              <a:rPr lang="en-GB" smtClean="0"/>
              <a:t>27/09/2026</a:t>
            </a:fld>
            <a:endParaRPr lang="en-GB"/>
          </a:p>
        </p:txBody>
      </p:sp>
      <p:sp>
        <p:nvSpPr>
          <p:cNvPr id="4" name="Footer Placeholder 3">
            <a:extLst>
              <a:ext uri="{FF2B5EF4-FFF2-40B4-BE49-F238E27FC236}">
                <a16:creationId xmlns:a16="http://schemas.microsoft.com/office/drawing/2014/main" id="{8C775299-99FA-94A1-47BD-FFFDB7DF223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836ECB4-AA4E-C752-90BE-3711ABF6FD72}"/>
              </a:ext>
            </a:extLst>
          </p:cNvPr>
          <p:cNvSpPr>
            <a:spLocks noGrp="1"/>
          </p:cNvSpPr>
          <p:nvPr>
            <p:ph type="sldNum" sz="quarter" idx="12"/>
          </p:nvPr>
        </p:nvSpPr>
        <p:spPr/>
        <p:txBody>
          <a:bodyPr/>
          <a:lstStyle/>
          <a:p>
            <a:fld id="{A7D7B017-71A0-4FED-AB00-AE89BC628A7F}" type="slidenum">
              <a:rPr lang="en-GB" smtClean="0"/>
              <a:t>‹#›</a:t>
            </a:fld>
            <a:endParaRPr lang="en-GB"/>
          </a:p>
        </p:txBody>
      </p:sp>
    </p:spTree>
    <p:extLst>
      <p:ext uri="{BB962C8B-B14F-4D97-AF65-F5344CB8AC3E}">
        <p14:creationId xmlns:p14="http://schemas.microsoft.com/office/powerpoint/2010/main" val="3511889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B02AE0-7BF9-B94D-D371-B506E39779DF}"/>
              </a:ext>
            </a:extLst>
          </p:cNvPr>
          <p:cNvSpPr>
            <a:spLocks noGrp="1"/>
          </p:cNvSpPr>
          <p:nvPr>
            <p:ph type="dt" sz="half" idx="10"/>
          </p:nvPr>
        </p:nvSpPr>
        <p:spPr/>
        <p:txBody>
          <a:bodyPr/>
          <a:lstStyle/>
          <a:p>
            <a:fld id="{7D88BD0D-BB95-4287-86F6-CB63AF5BFF7E}" type="datetimeFigureOut">
              <a:rPr lang="en-GB" smtClean="0"/>
              <a:t>27/09/2026</a:t>
            </a:fld>
            <a:endParaRPr lang="en-GB"/>
          </a:p>
        </p:txBody>
      </p:sp>
      <p:sp>
        <p:nvSpPr>
          <p:cNvPr id="3" name="Footer Placeholder 2">
            <a:extLst>
              <a:ext uri="{FF2B5EF4-FFF2-40B4-BE49-F238E27FC236}">
                <a16:creationId xmlns:a16="http://schemas.microsoft.com/office/drawing/2014/main" id="{50B9B20E-BD6B-8F7E-294D-69B8CD9AAC2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90E5C37-BC55-E6C4-2F7E-0899246F245B}"/>
              </a:ext>
            </a:extLst>
          </p:cNvPr>
          <p:cNvSpPr>
            <a:spLocks noGrp="1"/>
          </p:cNvSpPr>
          <p:nvPr>
            <p:ph type="sldNum" sz="quarter" idx="12"/>
          </p:nvPr>
        </p:nvSpPr>
        <p:spPr/>
        <p:txBody>
          <a:bodyPr/>
          <a:lstStyle/>
          <a:p>
            <a:fld id="{A7D7B017-71A0-4FED-AB00-AE89BC628A7F}" type="slidenum">
              <a:rPr lang="en-GB" smtClean="0"/>
              <a:t>‹#›</a:t>
            </a:fld>
            <a:endParaRPr lang="en-GB"/>
          </a:p>
        </p:txBody>
      </p:sp>
    </p:spTree>
    <p:extLst>
      <p:ext uri="{BB962C8B-B14F-4D97-AF65-F5344CB8AC3E}">
        <p14:creationId xmlns:p14="http://schemas.microsoft.com/office/powerpoint/2010/main" val="2510621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A34A-9643-9E9E-B5E1-C9EF718F8D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FEEE450-EC79-32F4-5AFE-170941139A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B298FE8-053D-8E61-7C1C-086AEDB3AF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EADF35-DDC0-567C-6DF8-C8BCC45DF036}"/>
              </a:ext>
            </a:extLst>
          </p:cNvPr>
          <p:cNvSpPr>
            <a:spLocks noGrp="1"/>
          </p:cNvSpPr>
          <p:nvPr>
            <p:ph type="dt" sz="half" idx="10"/>
          </p:nvPr>
        </p:nvSpPr>
        <p:spPr/>
        <p:txBody>
          <a:bodyPr/>
          <a:lstStyle/>
          <a:p>
            <a:fld id="{7D88BD0D-BB95-4287-86F6-CB63AF5BFF7E}" type="datetimeFigureOut">
              <a:rPr lang="en-GB" smtClean="0"/>
              <a:t>27/09/2026</a:t>
            </a:fld>
            <a:endParaRPr lang="en-GB"/>
          </a:p>
        </p:txBody>
      </p:sp>
      <p:sp>
        <p:nvSpPr>
          <p:cNvPr id="6" name="Footer Placeholder 5">
            <a:extLst>
              <a:ext uri="{FF2B5EF4-FFF2-40B4-BE49-F238E27FC236}">
                <a16:creationId xmlns:a16="http://schemas.microsoft.com/office/drawing/2014/main" id="{6362FEFB-FBC2-486D-8124-6425B12C9F0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8653BCD-82FB-9846-BE7C-3D666F65A65E}"/>
              </a:ext>
            </a:extLst>
          </p:cNvPr>
          <p:cNvSpPr>
            <a:spLocks noGrp="1"/>
          </p:cNvSpPr>
          <p:nvPr>
            <p:ph type="sldNum" sz="quarter" idx="12"/>
          </p:nvPr>
        </p:nvSpPr>
        <p:spPr/>
        <p:txBody>
          <a:bodyPr/>
          <a:lstStyle/>
          <a:p>
            <a:fld id="{A7D7B017-71A0-4FED-AB00-AE89BC628A7F}" type="slidenum">
              <a:rPr lang="en-GB" smtClean="0"/>
              <a:t>‹#›</a:t>
            </a:fld>
            <a:endParaRPr lang="en-GB"/>
          </a:p>
        </p:txBody>
      </p:sp>
    </p:spTree>
    <p:extLst>
      <p:ext uri="{BB962C8B-B14F-4D97-AF65-F5344CB8AC3E}">
        <p14:creationId xmlns:p14="http://schemas.microsoft.com/office/powerpoint/2010/main" val="3420549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40A47-6CA7-3972-F733-83DA64993C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1A254E1-D35E-0660-D08B-A433A32B1A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A8ED10A-58BF-83A1-79FD-5CE4522DA1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59B6A1-E826-665E-3CF7-4673DB5B3E0E}"/>
              </a:ext>
            </a:extLst>
          </p:cNvPr>
          <p:cNvSpPr>
            <a:spLocks noGrp="1"/>
          </p:cNvSpPr>
          <p:nvPr>
            <p:ph type="dt" sz="half" idx="10"/>
          </p:nvPr>
        </p:nvSpPr>
        <p:spPr/>
        <p:txBody>
          <a:bodyPr/>
          <a:lstStyle/>
          <a:p>
            <a:fld id="{7D88BD0D-BB95-4287-86F6-CB63AF5BFF7E}" type="datetimeFigureOut">
              <a:rPr lang="en-GB" smtClean="0"/>
              <a:t>27/09/2026</a:t>
            </a:fld>
            <a:endParaRPr lang="en-GB"/>
          </a:p>
        </p:txBody>
      </p:sp>
      <p:sp>
        <p:nvSpPr>
          <p:cNvPr id="6" name="Footer Placeholder 5">
            <a:extLst>
              <a:ext uri="{FF2B5EF4-FFF2-40B4-BE49-F238E27FC236}">
                <a16:creationId xmlns:a16="http://schemas.microsoft.com/office/drawing/2014/main" id="{04F8484C-731A-CBDC-72CE-2986CFB23A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0F8C26-7483-1634-E74F-D337F8D875BF}"/>
              </a:ext>
            </a:extLst>
          </p:cNvPr>
          <p:cNvSpPr>
            <a:spLocks noGrp="1"/>
          </p:cNvSpPr>
          <p:nvPr>
            <p:ph type="sldNum" sz="quarter" idx="12"/>
          </p:nvPr>
        </p:nvSpPr>
        <p:spPr/>
        <p:txBody>
          <a:bodyPr/>
          <a:lstStyle/>
          <a:p>
            <a:fld id="{A7D7B017-71A0-4FED-AB00-AE89BC628A7F}" type="slidenum">
              <a:rPr lang="en-GB" smtClean="0"/>
              <a:t>‹#›</a:t>
            </a:fld>
            <a:endParaRPr lang="en-GB"/>
          </a:p>
        </p:txBody>
      </p:sp>
    </p:spTree>
    <p:extLst>
      <p:ext uri="{BB962C8B-B14F-4D97-AF65-F5344CB8AC3E}">
        <p14:creationId xmlns:p14="http://schemas.microsoft.com/office/powerpoint/2010/main" val="4017754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384E2-A3B3-0FD3-E752-9DCAF145A5D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B49E52-CADB-6B4C-F7D4-4E06858DA3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675246-4B22-7A9B-5CB7-80187043FDA8}"/>
              </a:ext>
            </a:extLst>
          </p:cNvPr>
          <p:cNvSpPr>
            <a:spLocks noGrp="1"/>
          </p:cNvSpPr>
          <p:nvPr>
            <p:ph type="dt" sz="half" idx="10"/>
          </p:nvPr>
        </p:nvSpPr>
        <p:spPr/>
        <p:txBody>
          <a:bodyPr/>
          <a:lstStyle/>
          <a:p>
            <a:fld id="{7D88BD0D-BB95-4287-86F6-CB63AF5BFF7E}" type="datetimeFigureOut">
              <a:rPr lang="en-GB" smtClean="0"/>
              <a:t>27/09/2026</a:t>
            </a:fld>
            <a:endParaRPr lang="en-GB"/>
          </a:p>
        </p:txBody>
      </p:sp>
      <p:sp>
        <p:nvSpPr>
          <p:cNvPr id="5" name="Footer Placeholder 4">
            <a:extLst>
              <a:ext uri="{FF2B5EF4-FFF2-40B4-BE49-F238E27FC236}">
                <a16:creationId xmlns:a16="http://schemas.microsoft.com/office/drawing/2014/main" id="{586127C8-4CA9-370D-46DE-065A2AD70A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89BFD2-7FC0-AAE8-B414-69D32466C21B}"/>
              </a:ext>
            </a:extLst>
          </p:cNvPr>
          <p:cNvSpPr>
            <a:spLocks noGrp="1"/>
          </p:cNvSpPr>
          <p:nvPr>
            <p:ph type="sldNum" sz="quarter" idx="12"/>
          </p:nvPr>
        </p:nvSpPr>
        <p:spPr/>
        <p:txBody>
          <a:bodyPr/>
          <a:lstStyle/>
          <a:p>
            <a:fld id="{A7D7B017-71A0-4FED-AB00-AE89BC628A7F}" type="slidenum">
              <a:rPr lang="en-GB" smtClean="0"/>
              <a:t>‹#›</a:t>
            </a:fld>
            <a:endParaRPr lang="en-GB"/>
          </a:p>
        </p:txBody>
      </p:sp>
    </p:spTree>
    <p:extLst>
      <p:ext uri="{BB962C8B-B14F-4D97-AF65-F5344CB8AC3E}">
        <p14:creationId xmlns:p14="http://schemas.microsoft.com/office/powerpoint/2010/main" val="1373611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5FD07B-8DD0-FCDB-86FF-974FFA64F6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E09A8C7-9F8A-2D92-74D5-46F7B9B6DD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10D2E5-6979-CF89-6A41-697E32A83914}"/>
              </a:ext>
            </a:extLst>
          </p:cNvPr>
          <p:cNvSpPr>
            <a:spLocks noGrp="1"/>
          </p:cNvSpPr>
          <p:nvPr>
            <p:ph type="dt" sz="half" idx="10"/>
          </p:nvPr>
        </p:nvSpPr>
        <p:spPr/>
        <p:txBody>
          <a:bodyPr/>
          <a:lstStyle/>
          <a:p>
            <a:fld id="{7D88BD0D-BB95-4287-86F6-CB63AF5BFF7E}" type="datetimeFigureOut">
              <a:rPr lang="en-GB" smtClean="0"/>
              <a:t>27/09/2026</a:t>
            </a:fld>
            <a:endParaRPr lang="en-GB"/>
          </a:p>
        </p:txBody>
      </p:sp>
      <p:sp>
        <p:nvSpPr>
          <p:cNvPr id="5" name="Footer Placeholder 4">
            <a:extLst>
              <a:ext uri="{FF2B5EF4-FFF2-40B4-BE49-F238E27FC236}">
                <a16:creationId xmlns:a16="http://schemas.microsoft.com/office/drawing/2014/main" id="{F3565C6F-68E9-155C-2F90-5C802E5BA3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7D0E8E-B4F5-58A8-4452-0E38DE4C56CD}"/>
              </a:ext>
            </a:extLst>
          </p:cNvPr>
          <p:cNvSpPr>
            <a:spLocks noGrp="1"/>
          </p:cNvSpPr>
          <p:nvPr>
            <p:ph type="sldNum" sz="quarter" idx="12"/>
          </p:nvPr>
        </p:nvSpPr>
        <p:spPr/>
        <p:txBody>
          <a:bodyPr/>
          <a:lstStyle/>
          <a:p>
            <a:fld id="{A7D7B017-71A0-4FED-AB00-AE89BC628A7F}" type="slidenum">
              <a:rPr lang="en-GB" smtClean="0"/>
              <a:t>‹#›</a:t>
            </a:fld>
            <a:endParaRPr lang="en-GB"/>
          </a:p>
        </p:txBody>
      </p:sp>
    </p:spTree>
    <p:extLst>
      <p:ext uri="{BB962C8B-B14F-4D97-AF65-F5344CB8AC3E}">
        <p14:creationId xmlns:p14="http://schemas.microsoft.com/office/powerpoint/2010/main" val="2360731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E37E7E-E1F8-31FB-4D7F-6157807CE9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09843D-7510-26F4-703B-32F5DC126C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CE6091-96F4-43AD-8A81-7ABDD414B6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88BD0D-BB95-4287-86F6-CB63AF5BFF7E}" type="datetimeFigureOut">
              <a:rPr lang="en-GB" smtClean="0"/>
              <a:t>27/09/2026</a:t>
            </a:fld>
            <a:endParaRPr lang="en-GB"/>
          </a:p>
        </p:txBody>
      </p:sp>
      <p:sp>
        <p:nvSpPr>
          <p:cNvPr id="5" name="Footer Placeholder 4">
            <a:extLst>
              <a:ext uri="{FF2B5EF4-FFF2-40B4-BE49-F238E27FC236}">
                <a16:creationId xmlns:a16="http://schemas.microsoft.com/office/drawing/2014/main" id="{08B8EA07-F64E-C1B4-E3A4-DD13DE77B1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543B8DB-2E55-DE9F-BA46-29CEB0C792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D7B017-71A0-4FED-AB00-AE89BC628A7F}" type="slidenum">
              <a:rPr lang="en-GB" smtClean="0"/>
              <a:t>‹#›</a:t>
            </a:fld>
            <a:endParaRPr lang="en-GB"/>
          </a:p>
        </p:txBody>
      </p:sp>
    </p:spTree>
    <p:extLst>
      <p:ext uri="{BB962C8B-B14F-4D97-AF65-F5344CB8AC3E}">
        <p14:creationId xmlns:p14="http://schemas.microsoft.com/office/powerpoint/2010/main" val="18541299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47326-9622-A30D-4322-2C68FAF2D00F}"/>
              </a:ext>
            </a:extLst>
          </p:cNvPr>
          <p:cNvSpPr>
            <a:spLocks noGrp="1"/>
          </p:cNvSpPr>
          <p:nvPr>
            <p:ph type="ctrTitle"/>
          </p:nvPr>
        </p:nvSpPr>
        <p:spPr/>
        <p:txBody>
          <a:bodyPr/>
          <a:lstStyle/>
          <a:p>
            <a:r>
              <a:rPr lang="en-GB" b="1" dirty="0"/>
              <a:t>Our identity in Christ</a:t>
            </a:r>
          </a:p>
        </p:txBody>
      </p:sp>
      <p:sp>
        <p:nvSpPr>
          <p:cNvPr id="3" name="Subtitle 2">
            <a:extLst>
              <a:ext uri="{FF2B5EF4-FFF2-40B4-BE49-F238E27FC236}">
                <a16:creationId xmlns:a16="http://schemas.microsoft.com/office/drawing/2014/main" id="{3FB108B0-E137-355E-328F-80668011A8D1}"/>
              </a:ext>
            </a:extLst>
          </p:cNvPr>
          <p:cNvSpPr>
            <a:spLocks noGrp="1"/>
          </p:cNvSpPr>
          <p:nvPr>
            <p:ph type="subTitle" idx="1"/>
          </p:nvPr>
        </p:nvSpPr>
        <p:spPr/>
        <p:txBody>
          <a:bodyPr>
            <a:normAutofit/>
          </a:bodyPr>
          <a:lstStyle/>
          <a:p>
            <a:r>
              <a:rPr lang="en-GB" sz="4000" dirty="0"/>
              <a:t>And how to be consistent in our faith</a:t>
            </a:r>
          </a:p>
        </p:txBody>
      </p:sp>
    </p:spTree>
    <p:extLst>
      <p:ext uri="{BB962C8B-B14F-4D97-AF65-F5344CB8AC3E}">
        <p14:creationId xmlns:p14="http://schemas.microsoft.com/office/powerpoint/2010/main" val="608344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D01F6-692B-1951-8D61-65AA659954B5}"/>
              </a:ext>
            </a:extLst>
          </p:cNvPr>
          <p:cNvSpPr>
            <a:spLocks noGrp="1"/>
          </p:cNvSpPr>
          <p:nvPr>
            <p:ph type="title"/>
          </p:nvPr>
        </p:nvSpPr>
        <p:spPr/>
        <p:txBody>
          <a:bodyPr/>
          <a:lstStyle/>
          <a:p>
            <a:r>
              <a:rPr lang="en-GB" b="1" dirty="0"/>
              <a:t>		Names of Jesus in the Bible</a:t>
            </a:r>
          </a:p>
        </p:txBody>
      </p:sp>
      <p:sp>
        <p:nvSpPr>
          <p:cNvPr id="3" name="Content Placeholder 2">
            <a:extLst>
              <a:ext uri="{FF2B5EF4-FFF2-40B4-BE49-F238E27FC236}">
                <a16:creationId xmlns:a16="http://schemas.microsoft.com/office/drawing/2014/main" id="{04512E36-A27B-277C-9B44-B9CA95044CEF}"/>
              </a:ext>
            </a:extLst>
          </p:cNvPr>
          <p:cNvSpPr>
            <a:spLocks noGrp="1"/>
          </p:cNvSpPr>
          <p:nvPr>
            <p:ph idx="1"/>
          </p:nvPr>
        </p:nvSpPr>
        <p:spPr/>
        <p:txBody>
          <a:bodyPr/>
          <a:lstStyle/>
          <a:p>
            <a:pPr marL="0" indent="0">
              <a:buNone/>
            </a:pPr>
            <a:r>
              <a:rPr lang="en-GB" b="1" dirty="0"/>
              <a:t>Truth: I am the Way, the Truth, the Life (John 14:6)</a:t>
            </a:r>
          </a:p>
          <a:p>
            <a:pPr marL="0" indent="0">
              <a:buNone/>
            </a:pPr>
            <a:r>
              <a:rPr lang="en-GB" b="1" dirty="0"/>
              <a:t>Righteousness: He is our Righteousness (1 Corinthians 1:30)</a:t>
            </a:r>
          </a:p>
          <a:p>
            <a:pPr marL="0" indent="0">
              <a:buNone/>
            </a:pPr>
            <a:r>
              <a:rPr lang="en-GB" b="1" dirty="0"/>
              <a:t>Peace: He is our Peace (Ephesians 2:14) </a:t>
            </a:r>
          </a:p>
          <a:p>
            <a:pPr marL="0" indent="0">
              <a:buNone/>
            </a:pPr>
            <a:r>
              <a:rPr lang="en-GB" b="1" dirty="0"/>
              <a:t>Faith:</a:t>
            </a:r>
            <a:r>
              <a:rPr lang="en-GB" dirty="0"/>
              <a:t>	not a name of Jesus but: “For it </a:t>
            </a:r>
            <a:r>
              <a:rPr lang="en-GB" b="1" dirty="0"/>
              <a:t>is</a:t>
            </a:r>
            <a:r>
              <a:rPr lang="en-GB" dirty="0"/>
              <a:t> by grace you have been saved, through </a:t>
            </a:r>
            <a:r>
              <a:rPr lang="en-GB" b="1" dirty="0"/>
              <a:t>faith</a:t>
            </a:r>
            <a:r>
              <a:rPr lang="en-GB" dirty="0"/>
              <a:t>—and this is not from yourselves, it is the </a:t>
            </a:r>
            <a:r>
              <a:rPr lang="en-GB" b="1" dirty="0"/>
              <a:t>gift</a:t>
            </a:r>
            <a:r>
              <a:rPr lang="en-GB" dirty="0"/>
              <a:t> </a:t>
            </a:r>
            <a:r>
              <a:rPr lang="en-GB" b="1" dirty="0"/>
              <a:t>of</a:t>
            </a:r>
            <a:r>
              <a:rPr lang="en-GB" dirty="0"/>
              <a:t> </a:t>
            </a:r>
            <a:r>
              <a:rPr lang="en-GB" b="1" dirty="0"/>
              <a:t>God</a:t>
            </a:r>
            <a:r>
              <a:rPr lang="en-GB" dirty="0"/>
              <a:t>—” </a:t>
            </a:r>
            <a:r>
              <a:rPr lang="en-GB" b="1" dirty="0"/>
              <a:t>(Ephesians 2:8)</a:t>
            </a:r>
          </a:p>
          <a:p>
            <a:pPr marL="0" indent="0">
              <a:buNone/>
            </a:pPr>
            <a:r>
              <a:rPr lang="en-GB" b="1" dirty="0"/>
              <a:t>Salvation: He is my Light and my Salvation (Psalm 27:1) (Isaiah 12:2)</a:t>
            </a:r>
          </a:p>
          <a:p>
            <a:pPr marL="0" indent="0">
              <a:buNone/>
            </a:pPr>
            <a:r>
              <a:rPr lang="en-GB" b="1" dirty="0"/>
              <a:t>The Word of God: Jesus is the Word…The Word was God (John 1, Rev 19:13)</a:t>
            </a:r>
            <a:endParaRPr lang="en-GB" dirty="0"/>
          </a:p>
          <a:p>
            <a:endParaRPr lang="en-GB" dirty="0"/>
          </a:p>
        </p:txBody>
      </p:sp>
    </p:spTree>
    <p:extLst>
      <p:ext uri="{BB962C8B-B14F-4D97-AF65-F5344CB8AC3E}">
        <p14:creationId xmlns:p14="http://schemas.microsoft.com/office/powerpoint/2010/main" val="196513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2B973-9A2E-FCFC-C6DC-8F8D3890F1C3}"/>
              </a:ext>
            </a:extLst>
          </p:cNvPr>
          <p:cNvSpPr>
            <a:spLocks noGrp="1"/>
          </p:cNvSpPr>
          <p:nvPr>
            <p:ph type="title"/>
          </p:nvPr>
        </p:nvSpPr>
        <p:spPr/>
        <p:txBody>
          <a:bodyPr/>
          <a:lstStyle/>
          <a:p>
            <a:r>
              <a:rPr lang="en-GB" dirty="0"/>
              <a:t>		</a:t>
            </a:r>
            <a:r>
              <a:rPr lang="en-GB" b="1" dirty="0"/>
              <a:t>The old and the new</a:t>
            </a:r>
          </a:p>
        </p:txBody>
      </p:sp>
      <p:sp>
        <p:nvSpPr>
          <p:cNvPr id="3" name="Content Placeholder 2">
            <a:extLst>
              <a:ext uri="{FF2B5EF4-FFF2-40B4-BE49-F238E27FC236}">
                <a16:creationId xmlns:a16="http://schemas.microsoft.com/office/drawing/2014/main" id="{7213F738-E6DC-3A8C-B328-A23D4117B95E}"/>
              </a:ext>
            </a:extLst>
          </p:cNvPr>
          <p:cNvSpPr>
            <a:spLocks noGrp="1"/>
          </p:cNvSpPr>
          <p:nvPr>
            <p:ph idx="1"/>
          </p:nvPr>
        </p:nvSpPr>
        <p:spPr/>
        <p:txBody>
          <a:bodyPr>
            <a:normAutofit/>
          </a:bodyPr>
          <a:lstStyle/>
          <a:p>
            <a:pPr marL="0" indent="0">
              <a:buNone/>
            </a:pPr>
            <a:r>
              <a:rPr lang="en-GB" sz="3600" dirty="0"/>
              <a:t>…you have put off the old man with his deeds, and have put on the new </a:t>
            </a:r>
            <a:r>
              <a:rPr lang="en-GB" sz="3600" i="1" dirty="0"/>
              <a:t>man</a:t>
            </a:r>
            <a:r>
              <a:rPr lang="en-GB" sz="3600" dirty="0"/>
              <a:t> who is renewed in knowledge according to the image of Him who created him (Colossians 3:9-10) NKJV</a:t>
            </a:r>
          </a:p>
          <a:p>
            <a:pPr marL="0" indent="0">
              <a:buNone/>
            </a:pPr>
            <a:r>
              <a:rPr lang="en-GB" sz="3600" dirty="0"/>
              <a:t>Therefore, if anyone </a:t>
            </a:r>
            <a:r>
              <a:rPr lang="en-GB" sz="3600" i="1" dirty="0"/>
              <a:t>is</a:t>
            </a:r>
            <a:r>
              <a:rPr lang="en-GB" sz="3600" dirty="0"/>
              <a:t> in Christ, </a:t>
            </a:r>
            <a:r>
              <a:rPr lang="en-GB" sz="3600" i="1" dirty="0"/>
              <a:t>he is</a:t>
            </a:r>
            <a:r>
              <a:rPr lang="en-GB" sz="3600" dirty="0"/>
              <a:t> a new creation; old things have passed away; behold, all things have become new. (2 Corinthians 5:17) NKJV</a:t>
            </a:r>
          </a:p>
        </p:txBody>
      </p:sp>
    </p:spTree>
    <p:extLst>
      <p:ext uri="{BB962C8B-B14F-4D97-AF65-F5344CB8AC3E}">
        <p14:creationId xmlns:p14="http://schemas.microsoft.com/office/powerpoint/2010/main" val="814480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1DCFC-FB2A-634B-1294-8D1D7E034FAE}"/>
              </a:ext>
            </a:extLst>
          </p:cNvPr>
          <p:cNvSpPr>
            <a:spLocks noGrp="1"/>
          </p:cNvSpPr>
          <p:nvPr>
            <p:ph type="title"/>
          </p:nvPr>
        </p:nvSpPr>
        <p:spPr/>
        <p:txBody>
          <a:bodyPr/>
          <a:lstStyle/>
          <a:p>
            <a:r>
              <a:rPr lang="en-GB" b="1" dirty="0"/>
              <a:t>	Bringing every thought into captivity</a:t>
            </a:r>
          </a:p>
        </p:txBody>
      </p:sp>
      <p:sp>
        <p:nvSpPr>
          <p:cNvPr id="3" name="Content Placeholder 2">
            <a:extLst>
              <a:ext uri="{FF2B5EF4-FFF2-40B4-BE49-F238E27FC236}">
                <a16:creationId xmlns:a16="http://schemas.microsoft.com/office/drawing/2014/main" id="{7232E4E0-6CD1-71E2-E850-BE0F9636F823}"/>
              </a:ext>
            </a:extLst>
          </p:cNvPr>
          <p:cNvSpPr>
            <a:spLocks noGrp="1"/>
          </p:cNvSpPr>
          <p:nvPr>
            <p:ph idx="1"/>
          </p:nvPr>
        </p:nvSpPr>
        <p:spPr/>
        <p:txBody>
          <a:bodyPr>
            <a:normAutofit/>
          </a:bodyPr>
          <a:lstStyle/>
          <a:p>
            <a:r>
              <a:rPr lang="en-GB" sz="3200" dirty="0"/>
              <a:t>For though we walk in the flesh, we do not war according to the flesh. For the weapons of our warfare </a:t>
            </a:r>
            <a:r>
              <a:rPr lang="en-GB" sz="3200" i="1" dirty="0"/>
              <a:t>are</a:t>
            </a:r>
            <a:r>
              <a:rPr lang="en-GB" sz="3200" dirty="0"/>
              <a:t> not carnal but mighty in God for pulling down strongholds, casting down arguments and every high thing that exalts itself against the knowledge of God, bringing every thought into captivity to the obedience of Christ…(2 Corinthians 10:4-5) NKJV</a:t>
            </a:r>
          </a:p>
          <a:p>
            <a:r>
              <a:rPr lang="en-GB" sz="3200" dirty="0"/>
              <a:t>For as by one man’s disobedience many were made sinners, so also by one Man’s obedience many will be made righteous. (Romans 5:19) NKJV</a:t>
            </a:r>
          </a:p>
          <a:p>
            <a:endParaRPr lang="en-GB" dirty="0"/>
          </a:p>
        </p:txBody>
      </p:sp>
    </p:spTree>
    <p:extLst>
      <p:ext uri="{BB962C8B-B14F-4D97-AF65-F5344CB8AC3E}">
        <p14:creationId xmlns:p14="http://schemas.microsoft.com/office/powerpoint/2010/main" val="30618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C61F2-D1D4-3C7A-CB03-DE5E66FF229D}"/>
              </a:ext>
            </a:extLst>
          </p:cNvPr>
          <p:cNvSpPr>
            <a:spLocks noGrp="1"/>
          </p:cNvSpPr>
          <p:nvPr>
            <p:ph type="title"/>
          </p:nvPr>
        </p:nvSpPr>
        <p:spPr/>
        <p:txBody>
          <a:bodyPr/>
          <a:lstStyle/>
          <a:p>
            <a:r>
              <a:rPr lang="en-GB" b="1" dirty="0"/>
              <a:t>	Jesus always leads us in triumph</a:t>
            </a:r>
          </a:p>
        </p:txBody>
      </p:sp>
      <p:sp>
        <p:nvSpPr>
          <p:cNvPr id="3" name="Content Placeholder 2">
            <a:extLst>
              <a:ext uri="{FF2B5EF4-FFF2-40B4-BE49-F238E27FC236}">
                <a16:creationId xmlns:a16="http://schemas.microsoft.com/office/drawing/2014/main" id="{BA8E73AE-7782-35B7-353B-A50D0177EF4B}"/>
              </a:ext>
            </a:extLst>
          </p:cNvPr>
          <p:cNvSpPr>
            <a:spLocks noGrp="1"/>
          </p:cNvSpPr>
          <p:nvPr>
            <p:ph idx="1"/>
          </p:nvPr>
        </p:nvSpPr>
        <p:spPr/>
        <p:txBody>
          <a:bodyPr/>
          <a:lstStyle/>
          <a:p>
            <a:pPr marL="0" indent="0">
              <a:buNone/>
            </a:pPr>
            <a:r>
              <a:rPr lang="en-GB" sz="3200" dirty="0"/>
              <a:t>But thanks be to God who always leads us in triumphal procession in Christ and who makes known through us the fragrance that consists of the knowledge of him in every place. (2 Corinthians 2:14) NET</a:t>
            </a:r>
          </a:p>
          <a:p>
            <a:pPr marL="0" indent="0">
              <a:buNone/>
            </a:pPr>
            <a:r>
              <a:rPr lang="en-GB" sz="3200" dirty="0"/>
              <a:t>He put on righteousness as his breastplate, and the helmet of salvation on his head; he put on the garments of vengeance and wrapped himself in zeal as in a cloak. (Isaiah 59:17) NIV</a:t>
            </a:r>
          </a:p>
          <a:p>
            <a:endParaRPr lang="en-GB" dirty="0"/>
          </a:p>
        </p:txBody>
      </p:sp>
    </p:spTree>
    <p:extLst>
      <p:ext uri="{BB962C8B-B14F-4D97-AF65-F5344CB8AC3E}">
        <p14:creationId xmlns:p14="http://schemas.microsoft.com/office/powerpoint/2010/main" val="2038080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24830-C4B1-0FB7-A142-72EC59B2249C}"/>
              </a:ext>
            </a:extLst>
          </p:cNvPr>
          <p:cNvSpPr>
            <a:spLocks noGrp="1"/>
          </p:cNvSpPr>
          <p:nvPr>
            <p:ph type="title"/>
          </p:nvPr>
        </p:nvSpPr>
        <p:spPr/>
        <p:txBody>
          <a:bodyPr/>
          <a:lstStyle/>
          <a:p>
            <a:r>
              <a:rPr lang="en-GB" dirty="0"/>
              <a:t>			</a:t>
            </a:r>
            <a:r>
              <a:rPr lang="en-GB" b="1" dirty="0"/>
              <a:t>Be strong in the Lord</a:t>
            </a:r>
          </a:p>
        </p:txBody>
      </p:sp>
      <p:sp>
        <p:nvSpPr>
          <p:cNvPr id="3" name="Content Placeholder 2">
            <a:extLst>
              <a:ext uri="{FF2B5EF4-FFF2-40B4-BE49-F238E27FC236}">
                <a16:creationId xmlns:a16="http://schemas.microsoft.com/office/drawing/2014/main" id="{3A52C8B7-C5B0-54EF-E1DF-8AA40729CCA0}"/>
              </a:ext>
            </a:extLst>
          </p:cNvPr>
          <p:cNvSpPr>
            <a:spLocks noGrp="1"/>
          </p:cNvSpPr>
          <p:nvPr>
            <p:ph idx="1"/>
          </p:nvPr>
        </p:nvSpPr>
        <p:spPr/>
        <p:txBody>
          <a:bodyPr>
            <a:normAutofit/>
          </a:bodyPr>
          <a:lstStyle/>
          <a:p>
            <a:r>
              <a:rPr lang="en-GB" sz="3200" dirty="0"/>
              <a:t>Finally, my brethren, be strong in the Lord and in the power of His might. Put on the whole armour of God, that you may be able to stand against the wiles of the devil. For we do not wrestle against flesh and blood, but against principalities, against powers, against the rulers of the darkness of this age, against spiritual </a:t>
            </a:r>
            <a:r>
              <a:rPr lang="en-GB" sz="3200" i="1" dirty="0"/>
              <a:t>hosts</a:t>
            </a:r>
            <a:r>
              <a:rPr lang="en-GB" sz="3200" dirty="0"/>
              <a:t> of wickedness in the heavenly </a:t>
            </a:r>
            <a:r>
              <a:rPr lang="en-GB" sz="3200" i="1" dirty="0"/>
              <a:t>places.</a:t>
            </a:r>
            <a:r>
              <a:rPr lang="en-GB" sz="3200" dirty="0"/>
              <a:t> Therefore take up the whole armour of God, that you may be able to withstand in the evil day, and having done all, to stand</a:t>
            </a:r>
          </a:p>
        </p:txBody>
      </p:sp>
    </p:spTree>
    <p:extLst>
      <p:ext uri="{BB962C8B-B14F-4D97-AF65-F5344CB8AC3E}">
        <p14:creationId xmlns:p14="http://schemas.microsoft.com/office/powerpoint/2010/main" val="364437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FA22E-1628-9546-62DB-B1B10DF98FD1}"/>
              </a:ext>
            </a:extLst>
          </p:cNvPr>
          <p:cNvSpPr>
            <a:spLocks noGrp="1"/>
          </p:cNvSpPr>
          <p:nvPr>
            <p:ph type="title"/>
          </p:nvPr>
        </p:nvSpPr>
        <p:spPr/>
        <p:txBody>
          <a:bodyPr/>
          <a:lstStyle/>
          <a:p>
            <a:r>
              <a:rPr lang="en-GB" dirty="0"/>
              <a:t>			</a:t>
            </a:r>
            <a:r>
              <a:rPr lang="en-GB" b="1" dirty="0"/>
              <a:t>What to put on</a:t>
            </a:r>
          </a:p>
        </p:txBody>
      </p:sp>
      <p:sp>
        <p:nvSpPr>
          <p:cNvPr id="3" name="Content Placeholder 2">
            <a:extLst>
              <a:ext uri="{FF2B5EF4-FFF2-40B4-BE49-F238E27FC236}">
                <a16:creationId xmlns:a16="http://schemas.microsoft.com/office/drawing/2014/main" id="{21FA16C5-E51C-0F65-AD8C-2E020A32BB1F}"/>
              </a:ext>
            </a:extLst>
          </p:cNvPr>
          <p:cNvSpPr>
            <a:spLocks noGrp="1"/>
          </p:cNvSpPr>
          <p:nvPr>
            <p:ph idx="1"/>
          </p:nvPr>
        </p:nvSpPr>
        <p:spPr/>
        <p:txBody>
          <a:bodyPr>
            <a:normAutofit lnSpcReduction="10000"/>
          </a:bodyPr>
          <a:lstStyle/>
          <a:p>
            <a:pPr marL="0" indent="0">
              <a:buNone/>
            </a:pPr>
            <a:r>
              <a:rPr lang="en-GB" sz="3600" dirty="0"/>
              <a:t>Stand therefore, having girded your waist with </a:t>
            </a:r>
            <a:r>
              <a:rPr lang="en-GB" sz="3600" b="1" dirty="0"/>
              <a:t>truth</a:t>
            </a:r>
            <a:r>
              <a:rPr lang="en-GB" sz="3600" dirty="0"/>
              <a:t>, having put on the breastplate of </a:t>
            </a:r>
            <a:r>
              <a:rPr lang="en-GB" sz="3600" b="1" dirty="0"/>
              <a:t>righteousness</a:t>
            </a:r>
            <a:r>
              <a:rPr lang="en-GB" sz="3600" dirty="0"/>
              <a:t>, and having shod your feet with the preparation of the gospel of </a:t>
            </a:r>
            <a:r>
              <a:rPr lang="en-GB" sz="3600" b="1" dirty="0"/>
              <a:t>peace</a:t>
            </a:r>
            <a:r>
              <a:rPr lang="en-GB" sz="3600" dirty="0"/>
              <a:t>; above all, taking the shield of </a:t>
            </a:r>
            <a:r>
              <a:rPr lang="en-GB" sz="3600" b="1" dirty="0"/>
              <a:t>faith</a:t>
            </a:r>
            <a:r>
              <a:rPr lang="en-GB" sz="3600" dirty="0"/>
              <a:t> with which you will be able to quench all the fiery darts of the wicked one. And take the helmet of </a:t>
            </a:r>
            <a:r>
              <a:rPr lang="en-GB" sz="3600" b="1" dirty="0"/>
              <a:t>salvation, </a:t>
            </a:r>
            <a:r>
              <a:rPr lang="en-GB" sz="3600" dirty="0"/>
              <a:t>and the sword of the Spirit, which is </a:t>
            </a:r>
            <a:r>
              <a:rPr lang="en-GB" sz="3600" b="1" dirty="0"/>
              <a:t>the word of God</a:t>
            </a:r>
            <a:r>
              <a:rPr lang="en-GB" sz="3600" dirty="0"/>
              <a:t>; praying always with all prayer and supplication in the Spirit…</a:t>
            </a:r>
            <a:r>
              <a:rPr lang="en-GB" sz="3600" b="1" dirty="0"/>
              <a:t> (</a:t>
            </a:r>
            <a:r>
              <a:rPr lang="en-GB" sz="3600" dirty="0"/>
              <a:t>Ephesians 6:10-18) NKJV</a:t>
            </a:r>
          </a:p>
          <a:p>
            <a:endParaRPr lang="en-GB" dirty="0"/>
          </a:p>
        </p:txBody>
      </p:sp>
    </p:spTree>
    <p:extLst>
      <p:ext uri="{BB962C8B-B14F-4D97-AF65-F5344CB8AC3E}">
        <p14:creationId xmlns:p14="http://schemas.microsoft.com/office/powerpoint/2010/main" val="113861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59D3A-D6E1-D26F-375E-96646D8DD9C9}"/>
              </a:ext>
            </a:extLst>
          </p:cNvPr>
          <p:cNvSpPr>
            <a:spLocks noGrp="1"/>
          </p:cNvSpPr>
          <p:nvPr>
            <p:ph type="title"/>
          </p:nvPr>
        </p:nvSpPr>
        <p:spPr/>
        <p:txBody>
          <a:bodyPr/>
          <a:lstStyle/>
          <a:p>
            <a:r>
              <a:rPr lang="en-GB" dirty="0"/>
              <a:t>		</a:t>
            </a:r>
            <a:endParaRPr lang="en-GB" b="1" dirty="0"/>
          </a:p>
        </p:txBody>
      </p:sp>
      <p:sp>
        <p:nvSpPr>
          <p:cNvPr id="3" name="Content Placeholder 2">
            <a:extLst>
              <a:ext uri="{FF2B5EF4-FFF2-40B4-BE49-F238E27FC236}">
                <a16:creationId xmlns:a16="http://schemas.microsoft.com/office/drawing/2014/main" id="{A9013646-CACE-014B-3A5F-E27341E3171D}"/>
              </a:ext>
            </a:extLst>
          </p:cNvPr>
          <p:cNvSpPr>
            <a:spLocks noGrp="1"/>
          </p:cNvSpPr>
          <p:nvPr>
            <p:ph idx="1"/>
          </p:nvPr>
        </p:nvSpPr>
        <p:spPr>
          <a:xfrm>
            <a:off x="838200" y="1690688"/>
            <a:ext cx="10515600" cy="4351338"/>
          </a:xfrm>
        </p:spPr>
        <p:txBody>
          <a:bodyPr>
            <a:normAutofit/>
          </a:bodyPr>
          <a:lstStyle/>
          <a:p>
            <a:pPr marL="0" indent="0">
              <a:buNone/>
            </a:pPr>
            <a:r>
              <a:rPr lang="en-GB" sz="4400" b="1" dirty="0"/>
              <a:t>Truth</a:t>
            </a:r>
          </a:p>
          <a:p>
            <a:pPr marL="0" indent="0">
              <a:buNone/>
            </a:pPr>
            <a:r>
              <a:rPr lang="en-GB" sz="4400" b="1" dirty="0"/>
              <a:t>Righteousness</a:t>
            </a:r>
          </a:p>
          <a:p>
            <a:pPr marL="0" indent="0">
              <a:buNone/>
            </a:pPr>
            <a:r>
              <a:rPr lang="en-GB" sz="4400" b="1" dirty="0"/>
              <a:t>Peace </a:t>
            </a:r>
          </a:p>
          <a:p>
            <a:pPr marL="0" indent="0">
              <a:buNone/>
            </a:pPr>
            <a:r>
              <a:rPr lang="en-GB" sz="4400" b="1" dirty="0"/>
              <a:t>Faith</a:t>
            </a:r>
            <a:endParaRPr lang="en-GB" sz="4400" dirty="0"/>
          </a:p>
          <a:p>
            <a:pPr marL="0" indent="0">
              <a:buNone/>
            </a:pPr>
            <a:r>
              <a:rPr lang="en-GB" sz="4400" b="1" dirty="0"/>
              <a:t>Salvation</a:t>
            </a:r>
          </a:p>
          <a:p>
            <a:pPr marL="0" indent="0">
              <a:buNone/>
            </a:pPr>
            <a:r>
              <a:rPr lang="en-GB" sz="4400" b="1" dirty="0"/>
              <a:t>The Word of God</a:t>
            </a:r>
            <a:endParaRPr lang="en-GB" sz="4400" dirty="0"/>
          </a:p>
        </p:txBody>
      </p:sp>
    </p:spTree>
    <p:extLst>
      <p:ext uri="{BB962C8B-B14F-4D97-AF65-F5344CB8AC3E}">
        <p14:creationId xmlns:p14="http://schemas.microsoft.com/office/powerpoint/2010/main" val="12607079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627</Words>
  <Application>Microsoft Office PowerPoint</Application>
  <PresentationFormat>Widescreen</PresentationFormat>
  <Paragraphs>29</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Our identity in Christ</vt:lpstr>
      <vt:lpstr>  Names of Jesus in the Bible</vt:lpstr>
      <vt:lpstr>  The old and the new</vt:lpstr>
      <vt:lpstr> Bringing every thought into captivity</vt:lpstr>
      <vt:lpstr> Jesus always leads us in triumph</vt:lpstr>
      <vt:lpstr>   Be strong in the Lord</vt:lpstr>
      <vt:lpstr>   What to put on</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Luton Tony</dc:creator>
  <cp:lastModifiedBy>Luton Tony</cp:lastModifiedBy>
  <cp:revision>2</cp:revision>
  <cp:lastPrinted>2026-09-26T15:40:56Z</cp:lastPrinted>
  <dcterms:created xsi:type="dcterms:W3CDTF">2026-09-26T14:06:08Z</dcterms:created>
  <dcterms:modified xsi:type="dcterms:W3CDTF">2026-09-27T17:43:38Z</dcterms:modified>
</cp:coreProperties>
</file>