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8" d="100"/>
          <a:sy n="68" d="100"/>
        </p:scale>
        <p:origin x="81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AF8F02-581D-C605-E798-CD71CD39936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032B648-2F19-865A-1513-F6DE4E8F896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D84046F-A2DC-7338-19CD-34DD3861F9B8}"/>
              </a:ext>
            </a:extLst>
          </p:cNvPr>
          <p:cNvSpPr>
            <a:spLocks noGrp="1"/>
          </p:cNvSpPr>
          <p:nvPr>
            <p:ph type="dt" sz="half" idx="10"/>
          </p:nvPr>
        </p:nvSpPr>
        <p:spPr/>
        <p:txBody>
          <a:bodyPr/>
          <a:lstStyle/>
          <a:p>
            <a:fld id="{EDC6C8A9-A561-41B8-9326-F6A3C8AF8176}" type="datetimeFigureOut">
              <a:rPr lang="en-GB" smtClean="0"/>
              <a:t>07/09/2024</a:t>
            </a:fld>
            <a:endParaRPr lang="en-GB"/>
          </a:p>
        </p:txBody>
      </p:sp>
      <p:sp>
        <p:nvSpPr>
          <p:cNvPr id="5" name="Footer Placeholder 4">
            <a:extLst>
              <a:ext uri="{FF2B5EF4-FFF2-40B4-BE49-F238E27FC236}">
                <a16:creationId xmlns:a16="http://schemas.microsoft.com/office/drawing/2014/main" id="{DCBE3940-0E87-CC47-E20E-CD1D458D900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F1C7398-0FEE-7B66-88F1-135A3B37BB27}"/>
              </a:ext>
            </a:extLst>
          </p:cNvPr>
          <p:cNvSpPr>
            <a:spLocks noGrp="1"/>
          </p:cNvSpPr>
          <p:nvPr>
            <p:ph type="sldNum" sz="quarter" idx="12"/>
          </p:nvPr>
        </p:nvSpPr>
        <p:spPr/>
        <p:txBody>
          <a:bodyPr/>
          <a:lstStyle/>
          <a:p>
            <a:fld id="{EA826122-E65D-48DC-8952-B290F529EEAA}" type="slidenum">
              <a:rPr lang="en-GB" smtClean="0"/>
              <a:t>‹#›</a:t>
            </a:fld>
            <a:endParaRPr lang="en-GB"/>
          </a:p>
        </p:txBody>
      </p:sp>
    </p:spTree>
    <p:extLst>
      <p:ext uri="{BB962C8B-B14F-4D97-AF65-F5344CB8AC3E}">
        <p14:creationId xmlns:p14="http://schemas.microsoft.com/office/powerpoint/2010/main" val="38490099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725FE4-FD43-69A5-CC76-AE1CCEBD785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8C6961F-F5A4-E267-499A-532270CF9F6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AB80776-EE2A-9201-0CB3-5AF3A055A82D}"/>
              </a:ext>
            </a:extLst>
          </p:cNvPr>
          <p:cNvSpPr>
            <a:spLocks noGrp="1"/>
          </p:cNvSpPr>
          <p:nvPr>
            <p:ph type="dt" sz="half" idx="10"/>
          </p:nvPr>
        </p:nvSpPr>
        <p:spPr/>
        <p:txBody>
          <a:bodyPr/>
          <a:lstStyle/>
          <a:p>
            <a:fld id="{EDC6C8A9-A561-41B8-9326-F6A3C8AF8176}" type="datetimeFigureOut">
              <a:rPr lang="en-GB" smtClean="0"/>
              <a:t>07/09/2024</a:t>
            </a:fld>
            <a:endParaRPr lang="en-GB"/>
          </a:p>
        </p:txBody>
      </p:sp>
      <p:sp>
        <p:nvSpPr>
          <p:cNvPr id="5" name="Footer Placeholder 4">
            <a:extLst>
              <a:ext uri="{FF2B5EF4-FFF2-40B4-BE49-F238E27FC236}">
                <a16:creationId xmlns:a16="http://schemas.microsoft.com/office/drawing/2014/main" id="{4B09B29D-FF7F-63A2-0171-125AB3CEEEE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86102EF-BBBE-0FBB-BAE6-2176CC9C818A}"/>
              </a:ext>
            </a:extLst>
          </p:cNvPr>
          <p:cNvSpPr>
            <a:spLocks noGrp="1"/>
          </p:cNvSpPr>
          <p:nvPr>
            <p:ph type="sldNum" sz="quarter" idx="12"/>
          </p:nvPr>
        </p:nvSpPr>
        <p:spPr/>
        <p:txBody>
          <a:bodyPr/>
          <a:lstStyle/>
          <a:p>
            <a:fld id="{EA826122-E65D-48DC-8952-B290F529EEAA}" type="slidenum">
              <a:rPr lang="en-GB" smtClean="0"/>
              <a:t>‹#›</a:t>
            </a:fld>
            <a:endParaRPr lang="en-GB"/>
          </a:p>
        </p:txBody>
      </p:sp>
    </p:spTree>
    <p:extLst>
      <p:ext uri="{BB962C8B-B14F-4D97-AF65-F5344CB8AC3E}">
        <p14:creationId xmlns:p14="http://schemas.microsoft.com/office/powerpoint/2010/main" val="1663318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A0D74DA-B2D6-6E6A-6064-84A48039F76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77B2BF2-94D2-92FD-287D-D16DB360AC6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9125293-0D50-F7FF-DCFF-0B1B39C9B50D}"/>
              </a:ext>
            </a:extLst>
          </p:cNvPr>
          <p:cNvSpPr>
            <a:spLocks noGrp="1"/>
          </p:cNvSpPr>
          <p:nvPr>
            <p:ph type="dt" sz="half" idx="10"/>
          </p:nvPr>
        </p:nvSpPr>
        <p:spPr/>
        <p:txBody>
          <a:bodyPr/>
          <a:lstStyle/>
          <a:p>
            <a:fld id="{EDC6C8A9-A561-41B8-9326-F6A3C8AF8176}" type="datetimeFigureOut">
              <a:rPr lang="en-GB" smtClean="0"/>
              <a:t>07/09/2024</a:t>
            </a:fld>
            <a:endParaRPr lang="en-GB"/>
          </a:p>
        </p:txBody>
      </p:sp>
      <p:sp>
        <p:nvSpPr>
          <p:cNvPr id="5" name="Footer Placeholder 4">
            <a:extLst>
              <a:ext uri="{FF2B5EF4-FFF2-40B4-BE49-F238E27FC236}">
                <a16:creationId xmlns:a16="http://schemas.microsoft.com/office/drawing/2014/main" id="{84C44C36-490B-1C77-1BA2-4394E6264A7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6E1F2E0-42D2-1B2D-037D-7D7D6749B5BE}"/>
              </a:ext>
            </a:extLst>
          </p:cNvPr>
          <p:cNvSpPr>
            <a:spLocks noGrp="1"/>
          </p:cNvSpPr>
          <p:nvPr>
            <p:ph type="sldNum" sz="quarter" idx="12"/>
          </p:nvPr>
        </p:nvSpPr>
        <p:spPr/>
        <p:txBody>
          <a:bodyPr/>
          <a:lstStyle/>
          <a:p>
            <a:fld id="{EA826122-E65D-48DC-8952-B290F529EEAA}" type="slidenum">
              <a:rPr lang="en-GB" smtClean="0"/>
              <a:t>‹#›</a:t>
            </a:fld>
            <a:endParaRPr lang="en-GB"/>
          </a:p>
        </p:txBody>
      </p:sp>
    </p:spTree>
    <p:extLst>
      <p:ext uri="{BB962C8B-B14F-4D97-AF65-F5344CB8AC3E}">
        <p14:creationId xmlns:p14="http://schemas.microsoft.com/office/powerpoint/2010/main" val="17919842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12803C-77CC-7B5D-C022-DDCBB7C3F08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0A1AFD0-1EA0-3DF8-ED4F-2966E8A31F5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91C88CC-61DF-6406-2319-CC4C83F9F0D9}"/>
              </a:ext>
            </a:extLst>
          </p:cNvPr>
          <p:cNvSpPr>
            <a:spLocks noGrp="1"/>
          </p:cNvSpPr>
          <p:nvPr>
            <p:ph type="dt" sz="half" idx="10"/>
          </p:nvPr>
        </p:nvSpPr>
        <p:spPr/>
        <p:txBody>
          <a:bodyPr/>
          <a:lstStyle/>
          <a:p>
            <a:fld id="{EDC6C8A9-A561-41B8-9326-F6A3C8AF8176}" type="datetimeFigureOut">
              <a:rPr lang="en-GB" smtClean="0"/>
              <a:t>07/09/2024</a:t>
            </a:fld>
            <a:endParaRPr lang="en-GB"/>
          </a:p>
        </p:txBody>
      </p:sp>
      <p:sp>
        <p:nvSpPr>
          <p:cNvPr id="5" name="Footer Placeholder 4">
            <a:extLst>
              <a:ext uri="{FF2B5EF4-FFF2-40B4-BE49-F238E27FC236}">
                <a16:creationId xmlns:a16="http://schemas.microsoft.com/office/drawing/2014/main" id="{42E60449-4B5F-E2E3-E2A9-9778161397A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AC2C41E-9657-9E56-B2E3-7CFFF2D3E8A6}"/>
              </a:ext>
            </a:extLst>
          </p:cNvPr>
          <p:cNvSpPr>
            <a:spLocks noGrp="1"/>
          </p:cNvSpPr>
          <p:nvPr>
            <p:ph type="sldNum" sz="quarter" idx="12"/>
          </p:nvPr>
        </p:nvSpPr>
        <p:spPr/>
        <p:txBody>
          <a:bodyPr/>
          <a:lstStyle/>
          <a:p>
            <a:fld id="{EA826122-E65D-48DC-8952-B290F529EEAA}" type="slidenum">
              <a:rPr lang="en-GB" smtClean="0"/>
              <a:t>‹#›</a:t>
            </a:fld>
            <a:endParaRPr lang="en-GB"/>
          </a:p>
        </p:txBody>
      </p:sp>
    </p:spTree>
    <p:extLst>
      <p:ext uri="{BB962C8B-B14F-4D97-AF65-F5344CB8AC3E}">
        <p14:creationId xmlns:p14="http://schemas.microsoft.com/office/powerpoint/2010/main" val="7628168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BBC16-A8C1-E656-70C0-A0F23F72697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EB6E294-2A33-8BE7-59AF-2CFEB6E8F91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9644C21-83E1-9A89-93EA-799B32DBFE6C}"/>
              </a:ext>
            </a:extLst>
          </p:cNvPr>
          <p:cNvSpPr>
            <a:spLocks noGrp="1"/>
          </p:cNvSpPr>
          <p:nvPr>
            <p:ph type="dt" sz="half" idx="10"/>
          </p:nvPr>
        </p:nvSpPr>
        <p:spPr/>
        <p:txBody>
          <a:bodyPr/>
          <a:lstStyle/>
          <a:p>
            <a:fld id="{EDC6C8A9-A561-41B8-9326-F6A3C8AF8176}" type="datetimeFigureOut">
              <a:rPr lang="en-GB" smtClean="0"/>
              <a:t>07/09/2024</a:t>
            </a:fld>
            <a:endParaRPr lang="en-GB"/>
          </a:p>
        </p:txBody>
      </p:sp>
      <p:sp>
        <p:nvSpPr>
          <p:cNvPr id="5" name="Footer Placeholder 4">
            <a:extLst>
              <a:ext uri="{FF2B5EF4-FFF2-40B4-BE49-F238E27FC236}">
                <a16:creationId xmlns:a16="http://schemas.microsoft.com/office/drawing/2014/main" id="{CDFD8017-0C33-4E3A-37A6-D68B3BA0F42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CAF15B7-01A4-2615-AF8A-25303B4BF80B}"/>
              </a:ext>
            </a:extLst>
          </p:cNvPr>
          <p:cNvSpPr>
            <a:spLocks noGrp="1"/>
          </p:cNvSpPr>
          <p:nvPr>
            <p:ph type="sldNum" sz="quarter" idx="12"/>
          </p:nvPr>
        </p:nvSpPr>
        <p:spPr/>
        <p:txBody>
          <a:bodyPr/>
          <a:lstStyle/>
          <a:p>
            <a:fld id="{EA826122-E65D-48DC-8952-B290F529EEAA}" type="slidenum">
              <a:rPr lang="en-GB" smtClean="0"/>
              <a:t>‹#›</a:t>
            </a:fld>
            <a:endParaRPr lang="en-GB"/>
          </a:p>
        </p:txBody>
      </p:sp>
    </p:spTree>
    <p:extLst>
      <p:ext uri="{BB962C8B-B14F-4D97-AF65-F5344CB8AC3E}">
        <p14:creationId xmlns:p14="http://schemas.microsoft.com/office/powerpoint/2010/main" val="33996679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365AAC-E183-B965-417D-3D716698041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5317EFC-AD76-71BF-AF68-315594A397C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0BB2E5C-1E3B-4FFE-0CE4-BA687A1686B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EC55F89-CE6B-7643-6A13-C68321D0473A}"/>
              </a:ext>
            </a:extLst>
          </p:cNvPr>
          <p:cNvSpPr>
            <a:spLocks noGrp="1"/>
          </p:cNvSpPr>
          <p:nvPr>
            <p:ph type="dt" sz="half" idx="10"/>
          </p:nvPr>
        </p:nvSpPr>
        <p:spPr/>
        <p:txBody>
          <a:bodyPr/>
          <a:lstStyle/>
          <a:p>
            <a:fld id="{EDC6C8A9-A561-41B8-9326-F6A3C8AF8176}" type="datetimeFigureOut">
              <a:rPr lang="en-GB" smtClean="0"/>
              <a:t>07/09/2024</a:t>
            </a:fld>
            <a:endParaRPr lang="en-GB"/>
          </a:p>
        </p:txBody>
      </p:sp>
      <p:sp>
        <p:nvSpPr>
          <p:cNvPr id="6" name="Footer Placeholder 5">
            <a:extLst>
              <a:ext uri="{FF2B5EF4-FFF2-40B4-BE49-F238E27FC236}">
                <a16:creationId xmlns:a16="http://schemas.microsoft.com/office/drawing/2014/main" id="{67E84063-E7CC-6956-59C4-A6580142F82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AADA236-273A-F4A4-03AD-C6C8C36DBB60}"/>
              </a:ext>
            </a:extLst>
          </p:cNvPr>
          <p:cNvSpPr>
            <a:spLocks noGrp="1"/>
          </p:cNvSpPr>
          <p:nvPr>
            <p:ph type="sldNum" sz="quarter" idx="12"/>
          </p:nvPr>
        </p:nvSpPr>
        <p:spPr/>
        <p:txBody>
          <a:bodyPr/>
          <a:lstStyle/>
          <a:p>
            <a:fld id="{EA826122-E65D-48DC-8952-B290F529EEAA}" type="slidenum">
              <a:rPr lang="en-GB" smtClean="0"/>
              <a:t>‹#›</a:t>
            </a:fld>
            <a:endParaRPr lang="en-GB"/>
          </a:p>
        </p:txBody>
      </p:sp>
    </p:spTree>
    <p:extLst>
      <p:ext uri="{BB962C8B-B14F-4D97-AF65-F5344CB8AC3E}">
        <p14:creationId xmlns:p14="http://schemas.microsoft.com/office/powerpoint/2010/main" val="4121868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0BBCE-D645-3AA8-FDB6-5A0D067553F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F89A52C-8B12-5B28-D60D-859693B47A9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21B6A46-6F31-93D7-521C-054C01278FF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7071380-BD83-7359-4794-A09D5AA83F2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362FA3E-15EA-CAEB-26E0-A89068F404F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3373FA4-9827-BCEF-379C-0B984CE5CC3C}"/>
              </a:ext>
            </a:extLst>
          </p:cNvPr>
          <p:cNvSpPr>
            <a:spLocks noGrp="1"/>
          </p:cNvSpPr>
          <p:nvPr>
            <p:ph type="dt" sz="half" idx="10"/>
          </p:nvPr>
        </p:nvSpPr>
        <p:spPr/>
        <p:txBody>
          <a:bodyPr/>
          <a:lstStyle/>
          <a:p>
            <a:fld id="{EDC6C8A9-A561-41B8-9326-F6A3C8AF8176}" type="datetimeFigureOut">
              <a:rPr lang="en-GB" smtClean="0"/>
              <a:t>07/09/2024</a:t>
            </a:fld>
            <a:endParaRPr lang="en-GB"/>
          </a:p>
        </p:txBody>
      </p:sp>
      <p:sp>
        <p:nvSpPr>
          <p:cNvPr id="8" name="Footer Placeholder 7">
            <a:extLst>
              <a:ext uri="{FF2B5EF4-FFF2-40B4-BE49-F238E27FC236}">
                <a16:creationId xmlns:a16="http://schemas.microsoft.com/office/drawing/2014/main" id="{F6B57C2B-8B3B-1619-8512-AB56C2DE11B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9E7213F-405D-8C94-7D21-48F4C84CC9C8}"/>
              </a:ext>
            </a:extLst>
          </p:cNvPr>
          <p:cNvSpPr>
            <a:spLocks noGrp="1"/>
          </p:cNvSpPr>
          <p:nvPr>
            <p:ph type="sldNum" sz="quarter" idx="12"/>
          </p:nvPr>
        </p:nvSpPr>
        <p:spPr/>
        <p:txBody>
          <a:bodyPr/>
          <a:lstStyle/>
          <a:p>
            <a:fld id="{EA826122-E65D-48DC-8952-B290F529EEAA}" type="slidenum">
              <a:rPr lang="en-GB" smtClean="0"/>
              <a:t>‹#›</a:t>
            </a:fld>
            <a:endParaRPr lang="en-GB"/>
          </a:p>
        </p:txBody>
      </p:sp>
    </p:spTree>
    <p:extLst>
      <p:ext uri="{BB962C8B-B14F-4D97-AF65-F5344CB8AC3E}">
        <p14:creationId xmlns:p14="http://schemas.microsoft.com/office/powerpoint/2010/main" val="3033564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BDC1E-6A07-D5D9-B5DC-C2C88939F6E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5D154B2-AF0E-6F02-BBDB-2B33D7A0645B}"/>
              </a:ext>
            </a:extLst>
          </p:cNvPr>
          <p:cNvSpPr>
            <a:spLocks noGrp="1"/>
          </p:cNvSpPr>
          <p:nvPr>
            <p:ph type="dt" sz="half" idx="10"/>
          </p:nvPr>
        </p:nvSpPr>
        <p:spPr/>
        <p:txBody>
          <a:bodyPr/>
          <a:lstStyle/>
          <a:p>
            <a:fld id="{EDC6C8A9-A561-41B8-9326-F6A3C8AF8176}" type="datetimeFigureOut">
              <a:rPr lang="en-GB" smtClean="0"/>
              <a:t>07/09/2024</a:t>
            </a:fld>
            <a:endParaRPr lang="en-GB"/>
          </a:p>
        </p:txBody>
      </p:sp>
      <p:sp>
        <p:nvSpPr>
          <p:cNvPr id="4" name="Footer Placeholder 3">
            <a:extLst>
              <a:ext uri="{FF2B5EF4-FFF2-40B4-BE49-F238E27FC236}">
                <a16:creationId xmlns:a16="http://schemas.microsoft.com/office/drawing/2014/main" id="{BD26ED09-AB3C-FC24-914D-4437547C55F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10FE339-AD85-6F4B-12C6-74DD4EEC53EB}"/>
              </a:ext>
            </a:extLst>
          </p:cNvPr>
          <p:cNvSpPr>
            <a:spLocks noGrp="1"/>
          </p:cNvSpPr>
          <p:nvPr>
            <p:ph type="sldNum" sz="quarter" idx="12"/>
          </p:nvPr>
        </p:nvSpPr>
        <p:spPr/>
        <p:txBody>
          <a:bodyPr/>
          <a:lstStyle/>
          <a:p>
            <a:fld id="{EA826122-E65D-48DC-8952-B290F529EEAA}" type="slidenum">
              <a:rPr lang="en-GB" smtClean="0"/>
              <a:t>‹#›</a:t>
            </a:fld>
            <a:endParaRPr lang="en-GB"/>
          </a:p>
        </p:txBody>
      </p:sp>
    </p:spTree>
    <p:extLst>
      <p:ext uri="{BB962C8B-B14F-4D97-AF65-F5344CB8AC3E}">
        <p14:creationId xmlns:p14="http://schemas.microsoft.com/office/powerpoint/2010/main" val="350613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BC0C178-A430-9739-6823-44C136C4E13B}"/>
              </a:ext>
            </a:extLst>
          </p:cNvPr>
          <p:cNvSpPr>
            <a:spLocks noGrp="1"/>
          </p:cNvSpPr>
          <p:nvPr>
            <p:ph type="dt" sz="half" idx="10"/>
          </p:nvPr>
        </p:nvSpPr>
        <p:spPr/>
        <p:txBody>
          <a:bodyPr/>
          <a:lstStyle/>
          <a:p>
            <a:fld id="{EDC6C8A9-A561-41B8-9326-F6A3C8AF8176}" type="datetimeFigureOut">
              <a:rPr lang="en-GB" smtClean="0"/>
              <a:t>07/09/2024</a:t>
            </a:fld>
            <a:endParaRPr lang="en-GB"/>
          </a:p>
        </p:txBody>
      </p:sp>
      <p:sp>
        <p:nvSpPr>
          <p:cNvPr id="3" name="Footer Placeholder 2">
            <a:extLst>
              <a:ext uri="{FF2B5EF4-FFF2-40B4-BE49-F238E27FC236}">
                <a16:creationId xmlns:a16="http://schemas.microsoft.com/office/drawing/2014/main" id="{76BE29F5-7684-8036-3DA2-CAC42A1F78E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88CBDD6-F58B-4788-52AC-129D3560BBF3}"/>
              </a:ext>
            </a:extLst>
          </p:cNvPr>
          <p:cNvSpPr>
            <a:spLocks noGrp="1"/>
          </p:cNvSpPr>
          <p:nvPr>
            <p:ph type="sldNum" sz="quarter" idx="12"/>
          </p:nvPr>
        </p:nvSpPr>
        <p:spPr/>
        <p:txBody>
          <a:bodyPr/>
          <a:lstStyle/>
          <a:p>
            <a:fld id="{EA826122-E65D-48DC-8952-B290F529EEAA}" type="slidenum">
              <a:rPr lang="en-GB" smtClean="0"/>
              <a:t>‹#›</a:t>
            </a:fld>
            <a:endParaRPr lang="en-GB"/>
          </a:p>
        </p:txBody>
      </p:sp>
    </p:spTree>
    <p:extLst>
      <p:ext uri="{BB962C8B-B14F-4D97-AF65-F5344CB8AC3E}">
        <p14:creationId xmlns:p14="http://schemas.microsoft.com/office/powerpoint/2010/main" val="21986243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245E34-7893-857D-7EEC-4E4EDDE2117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A36A2BA-E843-0DF4-A98E-D725842EB79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F6F0901-DE26-7A81-3309-78415A6F75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30F1B23-E9A4-E149-5761-E75B975947F2}"/>
              </a:ext>
            </a:extLst>
          </p:cNvPr>
          <p:cNvSpPr>
            <a:spLocks noGrp="1"/>
          </p:cNvSpPr>
          <p:nvPr>
            <p:ph type="dt" sz="half" idx="10"/>
          </p:nvPr>
        </p:nvSpPr>
        <p:spPr/>
        <p:txBody>
          <a:bodyPr/>
          <a:lstStyle/>
          <a:p>
            <a:fld id="{EDC6C8A9-A561-41B8-9326-F6A3C8AF8176}" type="datetimeFigureOut">
              <a:rPr lang="en-GB" smtClean="0"/>
              <a:t>07/09/2024</a:t>
            </a:fld>
            <a:endParaRPr lang="en-GB"/>
          </a:p>
        </p:txBody>
      </p:sp>
      <p:sp>
        <p:nvSpPr>
          <p:cNvPr id="6" name="Footer Placeholder 5">
            <a:extLst>
              <a:ext uri="{FF2B5EF4-FFF2-40B4-BE49-F238E27FC236}">
                <a16:creationId xmlns:a16="http://schemas.microsoft.com/office/drawing/2014/main" id="{CBF8E72A-DFDE-5A4B-A258-3AFEB6AE795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8E64B72-A8BC-E562-68D5-851292BF56AA}"/>
              </a:ext>
            </a:extLst>
          </p:cNvPr>
          <p:cNvSpPr>
            <a:spLocks noGrp="1"/>
          </p:cNvSpPr>
          <p:nvPr>
            <p:ph type="sldNum" sz="quarter" idx="12"/>
          </p:nvPr>
        </p:nvSpPr>
        <p:spPr/>
        <p:txBody>
          <a:bodyPr/>
          <a:lstStyle/>
          <a:p>
            <a:fld id="{EA826122-E65D-48DC-8952-B290F529EEAA}" type="slidenum">
              <a:rPr lang="en-GB" smtClean="0"/>
              <a:t>‹#›</a:t>
            </a:fld>
            <a:endParaRPr lang="en-GB"/>
          </a:p>
        </p:txBody>
      </p:sp>
    </p:spTree>
    <p:extLst>
      <p:ext uri="{BB962C8B-B14F-4D97-AF65-F5344CB8AC3E}">
        <p14:creationId xmlns:p14="http://schemas.microsoft.com/office/powerpoint/2010/main" val="2141781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5346D3-484E-22FE-A86A-DC9E59726BE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B03F5AC-FC5E-BFCB-E8AF-418D6872AB5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782D41C-0676-0798-27C6-FD0EBBC691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8EA23A7-4A3A-1D74-2DAF-49FE5093BAB5}"/>
              </a:ext>
            </a:extLst>
          </p:cNvPr>
          <p:cNvSpPr>
            <a:spLocks noGrp="1"/>
          </p:cNvSpPr>
          <p:nvPr>
            <p:ph type="dt" sz="half" idx="10"/>
          </p:nvPr>
        </p:nvSpPr>
        <p:spPr/>
        <p:txBody>
          <a:bodyPr/>
          <a:lstStyle/>
          <a:p>
            <a:fld id="{EDC6C8A9-A561-41B8-9326-F6A3C8AF8176}" type="datetimeFigureOut">
              <a:rPr lang="en-GB" smtClean="0"/>
              <a:t>07/09/2024</a:t>
            </a:fld>
            <a:endParaRPr lang="en-GB"/>
          </a:p>
        </p:txBody>
      </p:sp>
      <p:sp>
        <p:nvSpPr>
          <p:cNvPr id="6" name="Footer Placeholder 5">
            <a:extLst>
              <a:ext uri="{FF2B5EF4-FFF2-40B4-BE49-F238E27FC236}">
                <a16:creationId xmlns:a16="http://schemas.microsoft.com/office/drawing/2014/main" id="{916B5D60-E8B6-475F-AC2C-9774115D43A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9833B40-3D2C-CDA6-C300-1BA4B90B7844}"/>
              </a:ext>
            </a:extLst>
          </p:cNvPr>
          <p:cNvSpPr>
            <a:spLocks noGrp="1"/>
          </p:cNvSpPr>
          <p:nvPr>
            <p:ph type="sldNum" sz="quarter" idx="12"/>
          </p:nvPr>
        </p:nvSpPr>
        <p:spPr/>
        <p:txBody>
          <a:bodyPr/>
          <a:lstStyle/>
          <a:p>
            <a:fld id="{EA826122-E65D-48DC-8952-B290F529EEAA}" type="slidenum">
              <a:rPr lang="en-GB" smtClean="0"/>
              <a:t>‹#›</a:t>
            </a:fld>
            <a:endParaRPr lang="en-GB"/>
          </a:p>
        </p:txBody>
      </p:sp>
    </p:spTree>
    <p:extLst>
      <p:ext uri="{BB962C8B-B14F-4D97-AF65-F5344CB8AC3E}">
        <p14:creationId xmlns:p14="http://schemas.microsoft.com/office/powerpoint/2010/main" val="14139139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B49C8D3-89E8-20FA-5B9E-E5B12E7ECE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AB2E1DC-C895-3880-A68C-6E24E184ACC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C674521-CB59-95F6-A50C-6B901845CDE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C6C8A9-A561-41B8-9326-F6A3C8AF8176}" type="datetimeFigureOut">
              <a:rPr lang="en-GB" smtClean="0"/>
              <a:t>07/09/2024</a:t>
            </a:fld>
            <a:endParaRPr lang="en-GB"/>
          </a:p>
        </p:txBody>
      </p:sp>
      <p:sp>
        <p:nvSpPr>
          <p:cNvPr id="5" name="Footer Placeholder 4">
            <a:extLst>
              <a:ext uri="{FF2B5EF4-FFF2-40B4-BE49-F238E27FC236}">
                <a16:creationId xmlns:a16="http://schemas.microsoft.com/office/drawing/2014/main" id="{24B2E245-40DD-B756-EDAC-6BA726D570D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03CBC7BC-C988-2CB7-B2F0-E99473C849F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826122-E65D-48DC-8952-B290F529EEAA}" type="slidenum">
              <a:rPr lang="en-GB" smtClean="0"/>
              <a:t>‹#›</a:t>
            </a:fld>
            <a:endParaRPr lang="en-GB"/>
          </a:p>
        </p:txBody>
      </p:sp>
    </p:spTree>
    <p:extLst>
      <p:ext uri="{BB962C8B-B14F-4D97-AF65-F5344CB8AC3E}">
        <p14:creationId xmlns:p14="http://schemas.microsoft.com/office/powerpoint/2010/main" val="15790458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biblegateway.com/passage/?search=Genesis%2028&amp;version=NIV#fen-NIV-787c"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biblegateway.com/passage/?search=Genesis%2028&amp;version=NIV#fen-NIV-788d"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7E4540-9F97-8C79-2065-D78E141A5498}"/>
              </a:ext>
            </a:extLst>
          </p:cNvPr>
          <p:cNvSpPr>
            <a:spLocks noGrp="1"/>
          </p:cNvSpPr>
          <p:nvPr>
            <p:ph type="title"/>
          </p:nvPr>
        </p:nvSpPr>
        <p:spPr/>
        <p:txBody>
          <a:bodyPr>
            <a:noAutofit/>
          </a:bodyPr>
          <a:lstStyle/>
          <a:p>
            <a:pPr algn="ctr"/>
            <a:r>
              <a:rPr lang="en-GB" sz="5400" b="1" kern="100" dirty="0">
                <a:effectLst/>
                <a:latin typeface="Calibri" panose="020F0502020204030204" pitchFamily="34" charset="0"/>
                <a:ea typeface="Calibri" panose="020F0502020204030204" pitchFamily="34" charset="0"/>
              </a:rPr>
              <a:t>Meaningful Adventure</a:t>
            </a:r>
            <a:br>
              <a:rPr lang="en-GB" sz="5400" kern="100" dirty="0">
                <a:effectLst/>
                <a:latin typeface="Calibri" panose="020F0502020204030204" pitchFamily="34" charset="0"/>
                <a:ea typeface="Calibri" panose="020F0502020204030204" pitchFamily="34" charset="0"/>
              </a:rPr>
            </a:br>
            <a:endParaRPr lang="en-GB" sz="5400" dirty="0"/>
          </a:p>
        </p:txBody>
      </p:sp>
      <p:sp>
        <p:nvSpPr>
          <p:cNvPr id="3" name="Content Placeholder 2">
            <a:extLst>
              <a:ext uri="{FF2B5EF4-FFF2-40B4-BE49-F238E27FC236}">
                <a16:creationId xmlns:a16="http://schemas.microsoft.com/office/drawing/2014/main" id="{AE42E582-1189-4AEC-5F80-A892B8E58FCA}"/>
              </a:ext>
            </a:extLst>
          </p:cNvPr>
          <p:cNvSpPr>
            <a:spLocks noGrp="1"/>
          </p:cNvSpPr>
          <p:nvPr>
            <p:ph idx="1"/>
          </p:nvPr>
        </p:nvSpPr>
        <p:spPr/>
        <p:txBody>
          <a:bodyPr>
            <a:normAutofit/>
          </a:bodyPr>
          <a:lstStyle/>
          <a:p>
            <a:r>
              <a:rPr lang="en-GB" sz="4400" kern="100" dirty="0">
                <a:effectLst/>
                <a:latin typeface="Calibri" panose="020F0502020204030204" pitchFamily="34" charset="0"/>
                <a:ea typeface="Calibri" panose="020F0502020204030204" pitchFamily="34" charset="0"/>
              </a:rPr>
              <a:t>Sir Ernest Shackleton</a:t>
            </a:r>
          </a:p>
          <a:p>
            <a:r>
              <a:rPr lang="en-GB" sz="4400" kern="100" dirty="0">
                <a:effectLst/>
                <a:latin typeface="Calibri" panose="020F0502020204030204" pitchFamily="34" charset="0"/>
                <a:ea typeface="Calibri" panose="020F0502020204030204" pitchFamily="34" charset="0"/>
              </a:rPr>
              <a:t>“Men wanted for hazardous journey. Small wages, bitter cold, long months of complete darkness, constant danger, safe return doubtful”</a:t>
            </a:r>
          </a:p>
          <a:p>
            <a:pPr marL="0" indent="0">
              <a:buNone/>
            </a:pPr>
            <a:endParaRPr lang="en-GB" sz="4400" dirty="0"/>
          </a:p>
        </p:txBody>
      </p:sp>
    </p:spTree>
    <p:extLst>
      <p:ext uri="{BB962C8B-B14F-4D97-AF65-F5344CB8AC3E}">
        <p14:creationId xmlns:p14="http://schemas.microsoft.com/office/powerpoint/2010/main" val="33778711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F0DF65-5599-6D18-3E47-F561960A2741}"/>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91751AA5-986D-A048-7949-F3846379940C}"/>
              </a:ext>
            </a:extLst>
          </p:cNvPr>
          <p:cNvSpPr>
            <a:spLocks noGrp="1"/>
          </p:cNvSpPr>
          <p:nvPr>
            <p:ph idx="1"/>
          </p:nvPr>
        </p:nvSpPr>
        <p:spPr/>
        <p:txBody>
          <a:bodyPr>
            <a:normAutofit/>
          </a:bodyPr>
          <a:lstStyle/>
          <a:p>
            <a:pPr marL="0" indent="0">
              <a:buNone/>
            </a:pPr>
            <a:r>
              <a:rPr lang="en-GB" sz="4800" b="1" kern="0" baseline="30000" dirty="0">
                <a:solidFill>
                  <a:srgbClr val="000000"/>
                </a:solidFill>
                <a:effectLst/>
                <a:latin typeface="Segoe UI" panose="020B0502040204020203" pitchFamily="34" charset="0"/>
                <a:ea typeface="Times New Roman" panose="02020603050405020304" pitchFamily="18" charset="0"/>
              </a:rPr>
              <a:t>16 </a:t>
            </a:r>
            <a:r>
              <a:rPr lang="en-GB" sz="4800" kern="0" dirty="0">
                <a:solidFill>
                  <a:srgbClr val="000000"/>
                </a:solidFill>
                <a:effectLst/>
                <a:latin typeface="Segoe UI" panose="020B0502040204020203" pitchFamily="34" charset="0"/>
                <a:ea typeface="Times New Roman" panose="02020603050405020304" pitchFamily="18" charset="0"/>
              </a:rPr>
              <a:t>When Jacob awoke from his sleep, he thought, “Surely the </a:t>
            </a:r>
            <a:r>
              <a:rPr lang="en-GB" sz="4800" kern="0" cap="small" dirty="0">
                <a:solidFill>
                  <a:srgbClr val="000000"/>
                </a:solidFill>
                <a:effectLst/>
                <a:latin typeface="Segoe UI" panose="020B0502040204020203" pitchFamily="34" charset="0"/>
                <a:ea typeface="Times New Roman" panose="02020603050405020304" pitchFamily="18" charset="0"/>
              </a:rPr>
              <a:t>Lord</a:t>
            </a:r>
            <a:r>
              <a:rPr lang="en-GB" sz="4800" kern="0" dirty="0">
                <a:solidFill>
                  <a:srgbClr val="000000"/>
                </a:solidFill>
                <a:effectLst/>
                <a:latin typeface="Segoe UI" panose="020B0502040204020203" pitchFamily="34" charset="0"/>
                <a:ea typeface="Times New Roman" panose="02020603050405020304" pitchFamily="18" charset="0"/>
              </a:rPr>
              <a:t> is in this place, and I was not aware of it.” </a:t>
            </a:r>
            <a:endParaRPr lang="en-GB" sz="4800" kern="100" dirty="0">
              <a:effectLst/>
              <a:latin typeface="Calibri" panose="020F0502020204030204" pitchFamily="34" charset="0"/>
              <a:ea typeface="Calibri" panose="020F0502020204030204" pitchFamily="34" charset="0"/>
            </a:endParaRPr>
          </a:p>
          <a:p>
            <a:pPr marL="0" indent="0">
              <a:buNone/>
            </a:pPr>
            <a:endParaRPr lang="en-GB" sz="4800" dirty="0"/>
          </a:p>
        </p:txBody>
      </p:sp>
    </p:spTree>
    <p:extLst>
      <p:ext uri="{BB962C8B-B14F-4D97-AF65-F5344CB8AC3E}">
        <p14:creationId xmlns:p14="http://schemas.microsoft.com/office/powerpoint/2010/main" val="13960902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D97E70-15D2-5457-A9D1-FD45CBE3FACC}"/>
              </a:ext>
            </a:extLst>
          </p:cNvPr>
          <p:cNvSpPr>
            <a:spLocks noGrp="1"/>
          </p:cNvSpPr>
          <p:nvPr>
            <p:ph type="title"/>
          </p:nvPr>
        </p:nvSpPr>
        <p:spPr/>
        <p:txBody>
          <a:bodyPr>
            <a:noAutofit/>
          </a:bodyPr>
          <a:lstStyle/>
          <a:p>
            <a:pPr algn="ctr"/>
            <a:r>
              <a:rPr lang="en-GB" sz="6000" b="1" kern="0" dirty="0">
                <a:solidFill>
                  <a:srgbClr val="000000"/>
                </a:solidFill>
                <a:effectLst/>
                <a:latin typeface="Segoe UI" panose="020B0502040204020203" pitchFamily="34" charset="0"/>
                <a:ea typeface="Times New Roman" panose="02020603050405020304" pitchFamily="18" charset="0"/>
              </a:rPr>
              <a:t>Awakening:</a:t>
            </a:r>
            <a:br>
              <a:rPr lang="en-GB" sz="6000" kern="100" dirty="0">
                <a:effectLst/>
                <a:latin typeface="Calibri" panose="020F0502020204030204" pitchFamily="34" charset="0"/>
                <a:ea typeface="Calibri" panose="020F0502020204030204" pitchFamily="34" charset="0"/>
              </a:rPr>
            </a:br>
            <a:endParaRPr lang="en-GB" sz="6000" dirty="0"/>
          </a:p>
        </p:txBody>
      </p:sp>
      <p:sp>
        <p:nvSpPr>
          <p:cNvPr id="3" name="Content Placeholder 2">
            <a:extLst>
              <a:ext uri="{FF2B5EF4-FFF2-40B4-BE49-F238E27FC236}">
                <a16:creationId xmlns:a16="http://schemas.microsoft.com/office/drawing/2014/main" id="{DA452E2B-C64B-EB17-4763-6EB53D521F4E}"/>
              </a:ext>
            </a:extLst>
          </p:cNvPr>
          <p:cNvSpPr>
            <a:spLocks noGrp="1"/>
          </p:cNvSpPr>
          <p:nvPr>
            <p:ph idx="1"/>
          </p:nvPr>
        </p:nvSpPr>
        <p:spPr/>
        <p:txBody>
          <a:bodyPr>
            <a:normAutofit/>
          </a:bodyPr>
          <a:lstStyle/>
          <a:p>
            <a:pPr marL="342900" lvl="0" indent="-342900">
              <a:buFont typeface="Symbol" panose="05050102010706020507" pitchFamily="18" charset="2"/>
              <a:buChar char=""/>
            </a:pPr>
            <a:r>
              <a:rPr lang="en-GB" sz="4000" kern="0" dirty="0">
                <a:solidFill>
                  <a:srgbClr val="000000"/>
                </a:solidFill>
                <a:effectLst/>
                <a:latin typeface="Segoe UI" panose="020B0502040204020203" pitchFamily="34" charset="0"/>
                <a:ea typeface="Times New Roman" panose="02020603050405020304" pitchFamily="18" charset="0"/>
              </a:rPr>
              <a:t>Believing He has a purpose for us here in BH</a:t>
            </a:r>
            <a:endParaRPr lang="en-GB" sz="4000" kern="100" dirty="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en-GB" sz="4000" kern="0" dirty="0">
                <a:solidFill>
                  <a:srgbClr val="000000"/>
                </a:solidFill>
                <a:effectLst/>
                <a:latin typeface="Segoe UI" panose="020B0502040204020203" pitchFamily="34" charset="0"/>
                <a:ea typeface="Times New Roman" panose="02020603050405020304" pitchFamily="18" charset="0"/>
              </a:rPr>
              <a:t>To God being alive and real</a:t>
            </a:r>
            <a:endParaRPr lang="en-GB" sz="4000" kern="100" dirty="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en-GB" sz="4000" kern="0" dirty="0">
                <a:solidFill>
                  <a:srgbClr val="000000"/>
                </a:solidFill>
                <a:effectLst/>
                <a:latin typeface="Segoe UI" panose="020B0502040204020203" pitchFamily="34" charset="0"/>
                <a:ea typeface="Times New Roman" panose="02020603050405020304" pitchFamily="18" charset="0"/>
              </a:rPr>
              <a:t>To me having a purpose from God to make a difference</a:t>
            </a:r>
            <a:endParaRPr lang="en-GB" sz="4000" kern="100" dirty="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en-GB" sz="4000" kern="0" dirty="0">
                <a:solidFill>
                  <a:srgbClr val="000000"/>
                </a:solidFill>
                <a:effectLst/>
                <a:latin typeface="Segoe UI" panose="020B0502040204020203" pitchFamily="34" charset="0"/>
                <a:ea typeface="Times New Roman" panose="02020603050405020304" pitchFamily="18" charset="0"/>
              </a:rPr>
              <a:t>To see that there can be appointed times and moments to act on what God is saying.</a:t>
            </a:r>
            <a:endParaRPr lang="en-GB" sz="4000" kern="100" dirty="0">
              <a:effectLst/>
              <a:latin typeface="Calibri" panose="020F0502020204030204" pitchFamily="34" charset="0"/>
              <a:ea typeface="Calibri" panose="020F0502020204030204" pitchFamily="34" charset="0"/>
            </a:endParaRPr>
          </a:p>
          <a:p>
            <a:pPr marL="0" indent="0">
              <a:buNone/>
            </a:pPr>
            <a:endParaRPr lang="en-GB" sz="4000" dirty="0"/>
          </a:p>
        </p:txBody>
      </p:sp>
    </p:spTree>
    <p:extLst>
      <p:ext uri="{BB962C8B-B14F-4D97-AF65-F5344CB8AC3E}">
        <p14:creationId xmlns:p14="http://schemas.microsoft.com/office/powerpoint/2010/main" val="5541352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9265A1-F945-C3B5-5BEE-7EB40E9A8112}"/>
              </a:ext>
            </a:extLst>
          </p:cNvPr>
          <p:cNvSpPr>
            <a:spLocks noGrp="1"/>
          </p:cNvSpPr>
          <p:nvPr>
            <p:ph type="title"/>
          </p:nvPr>
        </p:nvSpPr>
        <p:spPr/>
        <p:txBody>
          <a:bodyPr/>
          <a:lstStyle/>
          <a:p>
            <a:r>
              <a:rPr lang="en-GB" dirty="0"/>
              <a:t>Joshua 6</a:t>
            </a:r>
          </a:p>
        </p:txBody>
      </p:sp>
      <p:sp>
        <p:nvSpPr>
          <p:cNvPr id="3" name="Content Placeholder 2">
            <a:extLst>
              <a:ext uri="{FF2B5EF4-FFF2-40B4-BE49-F238E27FC236}">
                <a16:creationId xmlns:a16="http://schemas.microsoft.com/office/drawing/2014/main" id="{031FF859-5114-F510-A16D-9417C2BAA4BD}"/>
              </a:ext>
            </a:extLst>
          </p:cNvPr>
          <p:cNvSpPr>
            <a:spLocks noGrp="1"/>
          </p:cNvSpPr>
          <p:nvPr>
            <p:ph idx="1"/>
          </p:nvPr>
        </p:nvSpPr>
        <p:spPr/>
        <p:txBody>
          <a:bodyPr>
            <a:normAutofit/>
          </a:bodyPr>
          <a:lstStyle/>
          <a:p>
            <a:pPr marL="0" indent="0">
              <a:buNone/>
            </a:pPr>
            <a:r>
              <a:rPr lang="en-GB" sz="3600" dirty="0">
                <a:solidFill>
                  <a:srgbClr val="000000"/>
                </a:solidFill>
                <a:effectLst/>
                <a:latin typeface="Segoe UI" panose="020B0502040204020203" pitchFamily="34" charset="0"/>
                <a:ea typeface="Times New Roman" panose="02020603050405020304" pitchFamily="18" charset="0"/>
              </a:rPr>
              <a:t>Now the gates of Jericho were securely barred because of the Israelites. No one went out and no one came in.</a:t>
            </a:r>
            <a:endParaRPr lang="en-GB" sz="3600" dirty="0">
              <a:effectLst/>
              <a:latin typeface="Times New Roman" panose="02020603050405020304" pitchFamily="18" charset="0"/>
              <a:ea typeface="Times New Roman" panose="02020603050405020304" pitchFamily="18" charset="0"/>
            </a:endParaRPr>
          </a:p>
          <a:p>
            <a:pPr marL="0" indent="0">
              <a:buNone/>
            </a:pPr>
            <a:r>
              <a:rPr lang="en-GB" sz="3600" b="1" baseline="30000" dirty="0">
                <a:solidFill>
                  <a:srgbClr val="000000"/>
                </a:solidFill>
                <a:effectLst/>
                <a:latin typeface="Segoe UI" panose="020B0502040204020203" pitchFamily="34" charset="0"/>
                <a:ea typeface="Times New Roman" panose="02020603050405020304" pitchFamily="18" charset="0"/>
              </a:rPr>
              <a:t>2 </a:t>
            </a:r>
            <a:r>
              <a:rPr lang="en-GB" sz="3600" dirty="0">
                <a:solidFill>
                  <a:srgbClr val="000000"/>
                </a:solidFill>
                <a:effectLst/>
                <a:latin typeface="Segoe UI" panose="020B0502040204020203" pitchFamily="34" charset="0"/>
                <a:ea typeface="Times New Roman" panose="02020603050405020304" pitchFamily="18" charset="0"/>
              </a:rPr>
              <a:t>Then the </a:t>
            </a:r>
            <a:r>
              <a:rPr lang="en-GB" sz="3600" cap="small" dirty="0">
                <a:solidFill>
                  <a:srgbClr val="000000"/>
                </a:solidFill>
                <a:effectLst/>
                <a:latin typeface="Segoe UI" panose="020B0502040204020203" pitchFamily="34" charset="0"/>
                <a:ea typeface="Times New Roman" panose="02020603050405020304" pitchFamily="18" charset="0"/>
              </a:rPr>
              <a:t>Lord</a:t>
            </a:r>
            <a:r>
              <a:rPr lang="en-GB" sz="3600" dirty="0">
                <a:solidFill>
                  <a:srgbClr val="000000"/>
                </a:solidFill>
                <a:effectLst/>
                <a:latin typeface="Segoe UI" panose="020B0502040204020203" pitchFamily="34" charset="0"/>
                <a:ea typeface="Times New Roman" panose="02020603050405020304" pitchFamily="18" charset="0"/>
              </a:rPr>
              <a:t> said to Joshua, “See, I have delivered Jericho into your hands, along with its king and its fighting men. </a:t>
            </a:r>
          </a:p>
          <a:p>
            <a:pPr marL="0" indent="0">
              <a:buNone/>
            </a:pPr>
            <a:r>
              <a:rPr lang="en-GB" sz="3600" b="1" baseline="30000" dirty="0">
                <a:solidFill>
                  <a:srgbClr val="000000"/>
                </a:solidFill>
                <a:effectLst/>
                <a:ea typeface="Times New Roman" panose="02020603050405020304" pitchFamily="18" charset="0"/>
              </a:rPr>
              <a:t>3  March around the city once with all the armed men. Do this for six days.  </a:t>
            </a:r>
            <a:endParaRPr lang="en-GB" sz="3600" dirty="0"/>
          </a:p>
        </p:txBody>
      </p:sp>
    </p:spTree>
    <p:extLst>
      <p:ext uri="{BB962C8B-B14F-4D97-AF65-F5344CB8AC3E}">
        <p14:creationId xmlns:p14="http://schemas.microsoft.com/office/powerpoint/2010/main" val="30528666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053CF3-6D7F-EFC9-6054-87BBC5B66753}"/>
              </a:ext>
            </a:extLst>
          </p:cNvPr>
          <p:cNvSpPr>
            <a:spLocks noGrp="1"/>
          </p:cNvSpPr>
          <p:nvPr>
            <p:ph type="title"/>
          </p:nvPr>
        </p:nvSpPr>
        <p:spPr/>
        <p:txBody>
          <a:bodyPr>
            <a:noAutofit/>
          </a:bodyPr>
          <a:lstStyle/>
          <a:p>
            <a:r>
              <a:rPr lang="en-GB" sz="4800" b="1" kern="0" dirty="0">
                <a:solidFill>
                  <a:srgbClr val="000000"/>
                </a:solidFill>
                <a:effectLst/>
                <a:latin typeface="Segoe UI" panose="020B0502040204020203" pitchFamily="34" charset="0"/>
                <a:ea typeface="Times New Roman" panose="02020603050405020304" pitchFamily="18" charset="0"/>
              </a:rPr>
              <a:t>Daniel’s Prayer ch9</a:t>
            </a:r>
            <a:br>
              <a:rPr lang="en-GB" sz="4800" kern="100" dirty="0">
                <a:effectLst/>
                <a:latin typeface="Calibri" panose="020F0502020204030204" pitchFamily="34" charset="0"/>
                <a:ea typeface="Calibri" panose="020F0502020204030204" pitchFamily="34" charset="0"/>
              </a:rPr>
            </a:br>
            <a:endParaRPr lang="en-GB" sz="4800" dirty="0"/>
          </a:p>
        </p:txBody>
      </p:sp>
      <p:sp>
        <p:nvSpPr>
          <p:cNvPr id="3" name="Content Placeholder 2">
            <a:extLst>
              <a:ext uri="{FF2B5EF4-FFF2-40B4-BE49-F238E27FC236}">
                <a16:creationId xmlns:a16="http://schemas.microsoft.com/office/drawing/2014/main" id="{5EC9F3AF-47BE-3F91-2E33-C6346BAB6FAB}"/>
              </a:ext>
            </a:extLst>
          </p:cNvPr>
          <p:cNvSpPr>
            <a:spLocks noGrp="1"/>
          </p:cNvSpPr>
          <p:nvPr>
            <p:ph idx="1"/>
          </p:nvPr>
        </p:nvSpPr>
        <p:spPr/>
        <p:txBody>
          <a:bodyPr>
            <a:normAutofit/>
          </a:bodyPr>
          <a:lstStyle/>
          <a:p>
            <a:pPr marL="0" indent="0">
              <a:buNone/>
            </a:pPr>
            <a:r>
              <a:rPr lang="en-GB" sz="4000" kern="0" dirty="0">
                <a:solidFill>
                  <a:srgbClr val="000000"/>
                </a:solidFill>
                <a:effectLst/>
                <a:latin typeface="Segoe UI" panose="020B0502040204020203" pitchFamily="34" charset="0"/>
                <a:ea typeface="Times New Roman" panose="02020603050405020304" pitchFamily="18" charset="0"/>
              </a:rPr>
              <a:t>, I, Daniel</a:t>
            </a:r>
            <a:r>
              <a:rPr lang="en-GB" sz="4000" b="1" kern="0" dirty="0">
                <a:solidFill>
                  <a:srgbClr val="000000"/>
                </a:solidFill>
                <a:effectLst/>
                <a:latin typeface="Segoe UI" panose="020B0502040204020203" pitchFamily="34" charset="0"/>
                <a:ea typeface="Times New Roman" panose="02020603050405020304" pitchFamily="18" charset="0"/>
              </a:rPr>
              <a:t>, understood from the Scriptures,</a:t>
            </a:r>
            <a:r>
              <a:rPr lang="en-GB" sz="4000" kern="0" dirty="0">
                <a:solidFill>
                  <a:srgbClr val="000000"/>
                </a:solidFill>
                <a:effectLst/>
                <a:latin typeface="Segoe UI" panose="020B0502040204020203" pitchFamily="34" charset="0"/>
                <a:ea typeface="Times New Roman" panose="02020603050405020304" pitchFamily="18" charset="0"/>
              </a:rPr>
              <a:t> according to the word of the </a:t>
            </a:r>
            <a:r>
              <a:rPr lang="en-GB" sz="4000" kern="0" cap="small" dirty="0">
                <a:solidFill>
                  <a:srgbClr val="000000"/>
                </a:solidFill>
                <a:effectLst/>
                <a:latin typeface="Segoe UI" panose="020B0502040204020203" pitchFamily="34" charset="0"/>
                <a:ea typeface="Times New Roman" panose="02020603050405020304" pitchFamily="18" charset="0"/>
              </a:rPr>
              <a:t>Lord</a:t>
            </a:r>
            <a:r>
              <a:rPr lang="en-GB" sz="4000" kern="0" dirty="0">
                <a:solidFill>
                  <a:srgbClr val="000000"/>
                </a:solidFill>
                <a:effectLst/>
                <a:latin typeface="Segoe UI" panose="020B0502040204020203" pitchFamily="34" charset="0"/>
                <a:ea typeface="Times New Roman" panose="02020603050405020304" pitchFamily="18" charset="0"/>
              </a:rPr>
              <a:t> given to Jeremiah the prophet, that the desolation of Jerusalem would last seventy years. </a:t>
            </a:r>
            <a:r>
              <a:rPr lang="en-GB" sz="4000" b="1" kern="0" baseline="30000" dirty="0">
                <a:solidFill>
                  <a:srgbClr val="000000"/>
                </a:solidFill>
                <a:effectLst/>
                <a:latin typeface="Segoe UI" panose="020B0502040204020203" pitchFamily="34" charset="0"/>
                <a:ea typeface="Times New Roman" panose="02020603050405020304" pitchFamily="18" charset="0"/>
              </a:rPr>
              <a:t>3 </a:t>
            </a:r>
            <a:r>
              <a:rPr lang="en-GB" sz="4000" kern="0" dirty="0">
                <a:solidFill>
                  <a:srgbClr val="000000"/>
                </a:solidFill>
                <a:effectLst/>
                <a:latin typeface="Segoe UI" panose="020B0502040204020203" pitchFamily="34" charset="0"/>
                <a:ea typeface="Times New Roman" panose="02020603050405020304" pitchFamily="18" charset="0"/>
              </a:rPr>
              <a:t>So I turned to the Lord God and pleaded with him in prayer and petition, in fasting, and in sackcloth and ashes.</a:t>
            </a:r>
            <a:endParaRPr lang="en-GB" sz="4000" kern="100" dirty="0">
              <a:effectLst/>
              <a:latin typeface="Calibri" panose="020F0502020204030204" pitchFamily="34" charset="0"/>
              <a:ea typeface="Calibri" panose="020F0502020204030204" pitchFamily="34" charset="0"/>
            </a:endParaRPr>
          </a:p>
          <a:p>
            <a:pPr marL="0" indent="0">
              <a:buNone/>
            </a:pPr>
            <a:endParaRPr lang="en-GB" sz="4000" dirty="0"/>
          </a:p>
        </p:txBody>
      </p:sp>
    </p:spTree>
    <p:extLst>
      <p:ext uri="{BB962C8B-B14F-4D97-AF65-F5344CB8AC3E}">
        <p14:creationId xmlns:p14="http://schemas.microsoft.com/office/powerpoint/2010/main" val="9780435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C4D1E1-3D34-3638-22C6-7400038FDAED}"/>
              </a:ext>
            </a:extLst>
          </p:cNvPr>
          <p:cNvSpPr>
            <a:spLocks noGrp="1"/>
          </p:cNvSpPr>
          <p:nvPr>
            <p:ph type="title"/>
          </p:nvPr>
        </p:nvSpPr>
        <p:spPr/>
        <p:txBody>
          <a:bodyPr/>
          <a:lstStyle/>
          <a:p>
            <a:r>
              <a:rPr lang="en-GB" dirty="0"/>
              <a:t>Daniel 9</a:t>
            </a:r>
          </a:p>
        </p:txBody>
      </p:sp>
      <p:sp>
        <p:nvSpPr>
          <p:cNvPr id="3" name="Content Placeholder 2">
            <a:extLst>
              <a:ext uri="{FF2B5EF4-FFF2-40B4-BE49-F238E27FC236}">
                <a16:creationId xmlns:a16="http://schemas.microsoft.com/office/drawing/2014/main" id="{8753B933-6E00-650E-2D57-4B919EEE7FB8}"/>
              </a:ext>
            </a:extLst>
          </p:cNvPr>
          <p:cNvSpPr>
            <a:spLocks noGrp="1"/>
          </p:cNvSpPr>
          <p:nvPr>
            <p:ph idx="1"/>
          </p:nvPr>
        </p:nvSpPr>
        <p:spPr/>
        <p:txBody>
          <a:bodyPr>
            <a:normAutofit/>
          </a:bodyPr>
          <a:lstStyle/>
          <a:p>
            <a:pPr marL="0" indent="0">
              <a:buNone/>
            </a:pPr>
            <a:r>
              <a:rPr lang="en-GB" sz="3600" b="1" kern="0" dirty="0">
                <a:solidFill>
                  <a:srgbClr val="4472C4"/>
                </a:solidFill>
                <a:effectLst/>
                <a:latin typeface="Segoe UI" panose="020B0502040204020203" pitchFamily="34" charset="0"/>
                <a:ea typeface="Times New Roman" panose="02020603050405020304" pitchFamily="18" charset="0"/>
              </a:rPr>
              <a:t>While I was speaking and praying, confessing my sin and the sin of my people Israel and making my request to the </a:t>
            </a:r>
            <a:r>
              <a:rPr lang="en-GB" sz="3600" b="1" kern="0" cap="small" dirty="0">
                <a:solidFill>
                  <a:srgbClr val="4472C4"/>
                </a:solidFill>
                <a:effectLst/>
                <a:latin typeface="Segoe UI" panose="020B0502040204020203" pitchFamily="34" charset="0"/>
                <a:ea typeface="Times New Roman" panose="02020603050405020304" pitchFamily="18" charset="0"/>
              </a:rPr>
              <a:t>Lord</a:t>
            </a:r>
            <a:r>
              <a:rPr lang="en-GB" sz="3600" b="1" kern="0" dirty="0">
                <a:solidFill>
                  <a:srgbClr val="4472C4"/>
                </a:solidFill>
                <a:effectLst/>
                <a:latin typeface="Segoe UI" panose="020B0502040204020203" pitchFamily="34" charset="0"/>
                <a:ea typeface="Times New Roman" panose="02020603050405020304" pitchFamily="18" charset="0"/>
              </a:rPr>
              <a:t> my God for his holy hill— </a:t>
            </a:r>
            <a:r>
              <a:rPr lang="en-GB" sz="3600" b="1" kern="0" baseline="30000" dirty="0">
                <a:solidFill>
                  <a:srgbClr val="4472C4"/>
                </a:solidFill>
                <a:effectLst/>
                <a:latin typeface="Segoe UI" panose="020B0502040204020203" pitchFamily="34" charset="0"/>
                <a:ea typeface="Times New Roman" panose="02020603050405020304" pitchFamily="18" charset="0"/>
              </a:rPr>
              <a:t>21 </a:t>
            </a:r>
            <a:r>
              <a:rPr lang="en-GB" sz="3600" b="1" kern="0" dirty="0">
                <a:solidFill>
                  <a:srgbClr val="4472C4"/>
                </a:solidFill>
                <a:effectLst/>
                <a:latin typeface="Segoe UI" panose="020B0502040204020203" pitchFamily="34" charset="0"/>
                <a:ea typeface="Times New Roman" panose="02020603050405020304" pitchFamily="18" charset="0"/>
              </a:rPr>
              <a:t>while I was still in prayer, Gabriel, the man I had seen in the earlier vision, came to me in swift flight about the time of the evening sacrifice. </a:t>
            </a:r>
            <a:endParaRPr lang="en-GB" sz="3600" dirty="0"/>
          </a:p>
        </p:txBody>
      </p:sp>
    </p:spTree>
    <p:extLst>
      <p:ext uri="{BB962C8B-B14F-4D97-AF65-F5344CB8AC3E}">
        <p14:creationId xmlns:p14="http://schemas.microsoft.com/office/powerpoint/2010/main" val="42412606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2063B-47E3-9A48-A812-044B0F2EA125}"/>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35B0CF8F-2FED-A6E4-C5F3-3EE264367A15}"/>
              </a:ext>
            </a:extLst>
          </p:cNvPr>
          <p:cNvSpPr>
            <a:spLocks noGrp="1"/>
          </p:cNvSpPr>
          <p:nvPr>
            <p:ph idx="1"/>
          </p:nvPr>
        </p:nvSpPr>
        <p:spPr/>
        <p:txBody>
          <a:bodyPr>
            <a:normAutofit/>
          </a:bodyPr>
          <a:lstStyle/>
          <a:p>
            <a:pPr marL="0" indent="0">
              <a:buNone/>
            </a:pPr>
            <a:r>
              <a:rPr lang="en-GB" sz="3600" b="1" kern="0" baseline="30000" dirty="0">
                <a:solidFill>
                  <a:srgbClr val="4472C4"/>
                </a:solidFill>
                <a:effectLst/>
                <a:latin typeface="Segoe UI" panose="020B0502040204020203" pitchFamily="34" charset="0"/>
                <a:ea typeface="Times New Roman" panose="02020603050405020304" pitchFamily="18" charset="0"/>
              </a:rPr>
              <a:t>22 </a:t>
            </a:r>
            <a:r>
              <a:rPr lang="en-GB" sz="3600" b="1" kern="0" dirty="0">
                <a:solidFill>
                  <a:srgbClr val="4472C4"/>
                </a:solidFill>
                <a:effectLst/>
                <a:latin typeface="Segoe UI" panose="020B0502040204020203" pitchFamily="34" charset="0"/>
                <a:ea typeface="Times New Roman" panose="02020603050405020304" pitchFamily="18" charset="0"/>
              </a:rPr>
              <a:t>He instructed me and said to me, “Daniel, I have now come to give you insight and understanding. </a:t>
            </a:r>
            <a:r>
              <a:rPr lang="en-GB" sz="3600" b="1" kern="0" baseline="30000" dirty="0">
                <a:solidFill>
                  <a:srgbClr val="4472C4"/>
                </a:solidFill>
                <a:effectLst/>
                <a:latin typeface="Segoe UI" panose="020B0502040204020203" pitchFamily="34" charset="0"/>
                <a:ea typeface="Times New Roman" panose="02020603050405020304" pitchFamily="18" charset="0"/>
              </a:rPr>
              <a:t>23 </a:t>
            </a:r>
            <a:r>
              <a:rPr lang="en-GB" sz="3600" b="1" kern="0" dirty="0">
                <a:solidFill>
                  <a:srgbClr val="4472C4"/>
                </a:solidFill>
                <a:effectLst/>
                <a:latin typeface="Segoe UI" panose="020B0502040204020203" pitchFamily="34" charset="0"/>
                <a:ea typeface="Times New Roman" panose="02020603050405020304" pitchFamily="18" charset="0"/>
              </a:rPr>
              <a:t>As soon as you began to pray, a word went out, which I have come to tell you, for you are highly esteemed</a:t>
            </a:r>
            <a:r>
              <a:rPr lang="en-GB" sz="3600" kern="0" dirty="0">
                <a:solidFill>
                  <a:srgbClr val="000000"/>
                </a:solidFill>
                <a:effectLst/>
                <a:latin typeface="Segoe UI" panose="020B0502040204020203" pitchFamily="34" charset="0"/>
                <a:ea typeface="Times New Roman" panose="02020603050405020304" pitchFamily="18" charset="0"/>
              </a:rPr>
              <a:t>. </a:t>
            </a:r>
            <a:endParaRPr lang="en-GB" sz="3600" kern="100" dirty="0">
              <a:effectLst/>
              <a:latin typeface="Calibri" panose="020F0502020204030204" pitchFamily="34" charset="0"/>
              <a:ea typeface="Calibri" panose="020F0502020204030204" pitchFamily="34" charset="0"/>
            </a:endParaRPr>
          </a:p>
          <a:p>
            <a:pPr marL="0" indent="0">
              <a:buNone/>
            </a:pPr>
            <a:endParaRPr lang="en-GB" sz="3600" dirty="0"/>
          </a:p>
        </p:txBody>
      </p:sp>
    </p:spTree>
    <p:extLst>
      <p:ext uri="{BB962C8B-B14F-4D97-AF65-F5344CB8AC3E}">
        <p14:creationId xmlns:p14="http://schemas.microsoft.com/office/powerpoint/2010/main" val="34064113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0FB1D2-2251-9DFC-A8E1-E8DB10FD738E}"/>
              </a:ext>
            </a:extLst>
          </p:cNvPr>
          <p:cNvSpPr>
            <a:spLocks noGrp="1"/>
          </p:cNvSpPr>
          <p:nvPr>
            <p:ph type="title"/>
          </p:nvPr>
        </p:nvSpPr>
        <p:spPr/>
        <p:txBody>
          <a:bodyPr/>
          <a:lstStyle/>
          <a:p>
            <a:r>
              <a:rPr lang="en-GB" dirty="0"/>
              <a:t>Daniel 10</a:t>
            </a:r>
          </a:p>
        </p:txBody>
      </p:sp>
      <p:sp>
        <p:nvSpPr>
          <p:cNvPr id="3" name="Content Placeholder 2">
            <a:extLst>
              <a:ext uri="{FF2B5EF4-FFF2-40B4-BE49-F238E27FC236}">
                <a16:creationId xmlns:a16="http://schemas.microsoft.com/office/drawing/2014/main" id="{B749D0B2-5F04-2050-403D-5FBBB9E87FA1}"/>
              </a:ext>
            </a:extLst>
          </p:cNvPr>
          <p:cNvSpPr>
            <a:spLocks noGrp="1"/>
          </p:cNvSpPr>
          <p:nvPr>
            <p:ph idx="1"/>
          </p:nvPr>
        </p:nvSpPr>
        <p:spPr/>
        <p:txBody>
          <a:bodyPr>
            <a:noAutofit/>
          </a:bodyPr>
          <a:lstStyle/>
          <a:p>
            <a:pPr marL="0" indent="0">
              <a:buNone/>
            </a:pPr>
            <a:r>
              <a:rPr lang="en-GB" sz="3600" b="1" kern="0" baseline="30000" dirty="0">
                <a:solidFill>
                  <a:srgbClr val="4472C4"/>
                </a:solidFill>
                <a:effectLst/>
                <a:latin typeface="Segoe UI" panose="020B0502040204020203" pitchFamily="34" charset="0"/>
                <a:ea typeface="Times New Roman" panose="02020603050405020304" pitchFamily="18" charset="0"/>
              </a:rPr>
              <a:t>12 </a:t>
            </a:r>
            <a:r>
              <a:rPr lang="en-GB" sz="3600" b="1" kern="0" dirty="0">
                <a:solidFill>
                  <a:srgbClr val="4472C4"/>
                </a:solidFill>
                <a:effectLst/>
                <a:latin typeface="Segoe UI" panose="020B0502040204020203" pitchFamily="34" charset="0"/>
                <a:ea typeface="Times New Roman" panose="02020603050405020304" pitchFamily="18" charset="0"/>
              </a:rPr>
              <a:t>Then he continued, “Do not be afraid, Daniel. Since the first day that you set your mind to gain understanding and to humble yourself before your God, your words were heard, and I have come in response to them. </a:t>
            </a:r>
            <a:r>
              <a:rPr lang="en-GB" sz="3600" b="1" kern="0" baseline="30000" dirty="0">
                <a:solidFill>
                  <a:srgbClr val="4472C4"/>
                </a:solidFill>
                <a:effectLst/>
                <a:latin typeface="Segoe UI" panose="020B0502040204020203" pitchFamily="34" charset="0"/>
                <a:ea typeface="Times New Roman" panose="02020603050405020304" pitchFamily="18" charset="0"/>
              </a:rPr>
              <a:t>13 </a:t>
            </a:r>
            <a:r>
              <a:rPr lang="en-GB" sz="3600" b="1" kern="0" dirty="0">
                <a:solidFill>
                  <a:srgbClr val="4472C4"/>
                </a:solidFill>
                <a:effectLst/>
                <a:latin typeface="Segoe UI" panose="020B0502040204020203" pitchFamily="34" charset="0"/>
                <a:ea typeface="Times New Roman" panose="02020603050405020304" pitchFamily="18" charset="0"/>
              </a:rPr>
              <a:t>But the prince of the Persian kingdom resisted me twenty-one days. Then Michael, one of the chief princes, came to help me, because I was detained there with the king of Persia.</a:t>
            </a:r>
            <a:r>
              <a:rPr lang="en-GB" sz="3600" kern="0" dirty="0">
                <a:solidFill>
                  <a:srgbClr val="4472C4"/>
                </a:solidFill>
                <a:effectLst/>
                <a:latin typeface="Segoe UI" panose="020B0502040204020203" pitchFamily="34" charset="0"/>
                <a:ea typeface="Times New Roman" panose="02020603050405020304" pitchFamily="18" charset="0"/>
              </a:rPr>
              <a:t> </a:t>
            </a:r>
            <a:endParaRPr lang="en-GB" sz="3600" dirty="0"/>
          </a:p>
        </p:txBody>
      </p:sp>
    </p:spTree>
    <p:extLst>
      <p:ext uri="{BB962C8B-B14F-4D97-AF65-F5344CB8AC3E}">
        <p14:creationId xmlns:p14="http://schemas.microsoft.com/office/powerpoint/2010/main" val="6424998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042F8-8CDE-2972-5A24-BFFBBF57DCC3}"/>
              </a:ext>
            </a:extLst>
          </p:cNvPr>
          <p:cNvSpPr>
            <a:spLocks noGrp="1"/>
          </p:cNvSpPr>
          <p:nvPr>
            <p:ph type="title"/>
          </p:nvPr>
        </p:nvSpPr>
        <p:spPr/>
        <p:txBody>
          <a:bodyPr/>
          <a:lstStyle/>
          <a:p>
            <a:r>
              <a:rPr lang="en-GB" dirty="0"/>
              <a:t>Gideon and the Midianites – Judges 7</a:t>
            </a:r>
          </a:p>
        </p:txBody>
      </p:sp>
      <p:sp>
        <p:nvSpPr>
          <p:cNvPr id="3" name="Content Placeholder 2">
            <a:extLst>
              <a:ext uri="{FF2B5EF4-FFF2-40B4-BE49-F238E27FC236}">
                <a16:creationId xmlns:a16="http://schemas.microsoft.com/office/drawing/2014/main" id="{461EC2C8-BC1A-386B-BD00-FD32C4E7F0BE}"/>
              </a:ext>
            </a:extLst>
          </p:cNvPr>
          <p:cNvSpPr>
            <a:spLocks noGrp="1"/>
          </p:cNvSpPr>
          <p:nvPr>
            <p:ph idx="1"/>
          </p:nvPr>
        </p:nvSpPr>
        <p:spPr/>
        <p:txBody>
          <a:bodyPr>
            <a:normAutofit/>
          </a:bodyPr>
          <a:lstStyle/>
          <a:p>
            <a:pPr marL="0" indent="0">
              <a:buNone/>
            </a:pPr>
            <a:r>
              <a:rPr lang="en-GB" sz="3600" b="1" baseline="30000" dirty="0">
                <a:solidFill>
                  <a:srgbClr val="000000"/>
                </a:solidFill>
                <a:effectLst/>
                <a:latin typeface="Segoe UI" panose="020B0502040204020203" pitchFamily="34" charset="0"/>
                <a:ea typeface="Times New Roman" panose="02020603050405020304" pitchFamily="18" charset="0"/>
              </a:rPr>
              <a:t>2 </a:t>
            </a:r>
            <a:r>
              <a:rPr lang="en-GB" sz="3600" dirty="0">
                <a:solidFill>
                  <a:srgbClr val="000000"/>
                </a:solidFill>
                <a:effectLst/>
                <a:latin typeface="Segoe UI" panose="020B0502040204020203" pitchFamily="34" charset="0"/>
                <a:ea typeface="Times New Roman" panose="02020603050405020304" pitchFamily="18" charset="0"/>
              </a:rPr>
              <a:t>The </a:t>
            </a:r>
            <a:r>
              <a:rPr lang="en-GB" sz="3600" cap="small" dirty="0">
                <a:solidFill>
                  <a:srgbClr val="000000"/>
                </a:solidFill>
                <a:effectLst/>
                <a:latin typeface="Segoe UI" panose="020B0502040204020203" pitchFamily="34" charset="0"/>
                <a:ea typeface="Times New Roman" panose="02020603050405020304" pitchFamily="18" charset="0"/>
              </a:rPr>
              <a:t>Lord</a:t>
            </a:r>
            <a:r>
              <a:rPr lang="en-GB" sz="3600" dirty="0">
                <a:solidFill>
                  <a:srgbClr val="000000"/>
                </a:solidFill>
                <a:effectLst/>
                <a:latin typeface="Segoe UI" panose="020B0502040204020203" pitchFamily="34" charset="0"/>
                <a:ea typeface="Times New Roman" panose="02020603050405020304" pitchFamily="18" charset="0"/>
              </a:rPr>
              <a:t> said to Gideon, </a:t>
            </a:r>
            <a:r>
              <a:rPr lang="en-GB" sz="3600" b="1" dirty="0">
                <a:solidFill>
                  <a:srgbClr val="4472C4"/>
                </a:solidFill>
                <a:effectLst/>
                <a:latin typeface="Segoe UI" panose="020B0502040204020203" pitchFamily="34" charset="0"/>
                <a:ea typeface="Times New Roman" panose="02020603050405020304" pitchFamily="18" charset="0"/>
              </a:rPr>
              <a:t>“You have too many men. I cannot deliver Midian into their hands, or Israel would boast against me, ‘My own strength has saved me.’</a:t>
            </a:r>
            <a:r>
              <a:rPr lang="en-GB" sz="3600" dirty="0">
                <a:solidFill>
                  <a:srgbClr val="4472C4"/>
                </a:solidFill>
                <a:effectLst/>
                <a:latin typeface="Segoe UI" panose="020B0502040204020203" pitchFamily="34" charset="0"/>
                <a:ea typeface="Times New Roman" panose="02020603050405020304" pitchFamily="18" charset="0"/>
              </a:rPr>
              <a:t> </a:t>
            </a:r>
            <a:r>
              <a:rPr lang="en-GB" sz="3600" b="1" baseline="30000" dirty="0">
                <a:solidFill>
                  <a:srgbClr val="000000"/>
                </a:solidFill>
                <a:effectLst/>
                <a:latin typeface="Segoe UI" panose="020B0502040204020203" pitchFamily="34" charset="0"/>
                <a:ea typeface="Times New Roman" panose="02020603050405020304" pitchFamily="18" charset="0"/>
              </a:rPr>
              <a:t>3 </a:t>
            </a:r>
            <a:r>
              <a:rPr lang="en-GB" sz="3600" dirty="0">
                <a:solidFill>
                  <a:srgbClr val="000000"/>
                </a:solidFill>
                <a:effectLst/>
                <a:latin typeface="Segoe UI" panose="020B0502040204020203" pitchFamily="34" charset="0"/>
                <a:ea typeface="Times New Roman" panose="02020603050405020304" pitchFamily="18" charset="0"/>
              </a:rPr>
              <a:t>Now announce to the army, ‘Anyone who trembles with fear may turn back and leave Mount Gilead.’” So twenty-two thousand men left, while </a:t>
            </a:r>
            <a:r>
              <a:rPr lang="en-GB" sz="3600" b="1" dirty="0">
                <a:solidFill>
                  <a:srgbClr val="4472C4"/>
                </a:solidFill>
                <a:effectLst/>
                <a:latin typeface="Segoe UI" panose="020B0502040204020203" pitchFamily="34" charset="0"/>
                <a:ea typeface="Times New Roman" panose="02020603050405020304" pitchFamily="18" charset="0"/>
              </a:rPr>
              <a:t>ten thousand remained.</a:t>
            </a:r>
            <a:r>
              <a:rPr lang="en-GB" sz="3600" dirty="0">
                <a:effectLst/>
                <a:latin typeface="Times New Roman" panose="02020603050405020304" pitchFamily="18" charset="0"/>
                <a:ea typeface="Times New Roman" panose="02020603050405020304" pitchFamily="18" charset="0"/>
              </a:rPr>
              <a:t> </a:t>
            </a:r>
            <a:endParaRPr lang="en-GB" sz="3600" dirty="0"/>
          </a:p>
        </p:txBody>
      </p:sp>
    </p:spTree>
    <p:extLst>
      <p:ext uri="{BB962C8B-B14F-4D97-AF65-F5344CB8AC3E}">
        <p14:creationId xmlns:p14="http://schemas.microsoft.com/office/powerpoint/2010/main" val="29510624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183020-DE7C-F941-AA6E-BE0E6BC61334}"/>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6FE16B6F-3B55-4735-58B7-12B9283560C9}"/>
              </a:ext>
            </a:extLst>
          </p:cNvPr>
          <p:cNvSpPr>
            <a:spLocks noGrp="1"/>
          </p:cNvSpPr>
          <p:nvPr>
            <p:ph idx="1"/>
          </p:nvPr>
        </p:nvSpPr>
        <p:spPr/>
        <p:txBody>
          <a:bodyPr>
            <a:normAutofit/>
          </a:bodyPr>
          <a:lstStyle/>
          <a:p>
            <a:pPr marL="0" indent="0">
              <a:buNone/>
            </a:pPr>
            <a:r>
              <a:rPr lang="en-GB" sz="3600" b="1" baseline="30000" dirty="0">
                <a:solidFill>
                  <a:srgbClr val="000000"/>
                </a:solidFill>
                <a:effectLst/>
                <a:latin typeface="Segoe UI" panose="020B0502040204020203" pitchFamily="34" charset="0"/>
                <a:ea typeface="Calibri" panose="020F0502020204030204" pitchFamily="34" charset="0"/>
              </a:rPr>
              <a:t>4 </a:t>
            </a:r>
            <a:r>
              <a:rPr lang="en-GB" sz="3600" dirty="0">
                <a:solidFill>
                  <a:srgbClr val="000000"/>
                </a:solidFill>
                <a:effectLst/>
                <a:latin typeface="Segoe UI" panose="020B0502040204020203" pitchFamily="34" charset="0"/>
                <a:ea typeface="Calibri" panose="020F0502020204030204" pitchFamily="34" charset="0"/>
              </a:rPr>
              <a:t>But the </a:t>
            </a:r>
            <a:r>
              <a:rPr lang="en-GB" sz="3600" cap="small" dirty="0">
                <a:solidFill>
                  <a:srgbClr val="000000"/>
                </a:solidFill>
                <a:effectLst/>
                <a:latin typeface="Segoe UI" panose="020B0502040204020203" pitchFamily="34" charset="0"/>
                <a:ea typeface="Calibri" panose="020F0502020204030204" pitchFamily="34" charset="0"/>
              </a:rPr>
              <a:t>Lord</a:t>
            </a:r>
            <a:r>
              <a:rPr lang="en-GB" sz="3600" dirty="0">
                <a:solidFill>
                  <a:srgbClr val="000000"/>
                </a:solidFill>
                <a:effectLst/>
                <a:latin typeface="Segoe UI" panose="020B0502040204020203" pitchFamily="34" charset="0"/>
                <a:ea typeface="Calibri" panose="020F0502020204030204" pitchFamily="34" charset="0"/>
              </a:rPr>
              <a:t> said to Gideon, </a:t>
            </a:r>
            <a:r>
              <a:rPr lang="en-GB" sz="3600" b="1" dirty="0">
                <a:solidFill>
                  <a:srgbClr val="4472C4"/>
                </a:solidFill>
                <a:effectLst/>
                <a:latin typeface="Segoe UI" panose="020B0502040204020203" pitchFamily="34" charset="0"/>
                <a:ea typeface="Calibri" panose="020F0502020204030204" pitchFamily="34" charset="0"/>
              </a:rPr>
              <a:t>“There are still too many men.</a:t>
            </a:r>
            <a:r>
              <a:rPr lang="en-GB" sz="3600" dirty="0">
                <a:solidFill>
                  <a:srgbClr val="4472C4"/>
                </a:solidFill>
                <a:effectLst/>
                <a:latin typeface="Segoe UI" panose="020B0502040204020203" pitchFamily="34" charset="0"/>
                <a:ea typeface="Calibri" panose="020F0502020204030204" pitchFamily="34" charset="0"/>
              </a:rPr>
              <a:t> </a:t>
            </a:r>
            <a:r>
              <a:rPr lang="en-GB" sz="3600" dirty="0">
                <a:solidFill>
                  <a:srgbClr val="000000"/>
                </a:solidFill>
                <a:effectLst/>
                <a:latin typeface="Segoe UI" panose="020B0502040204020203" pitchFamily="34" charset="0"/>
                <a:ea typeface="Calibri" panose="020F0502020204030204" pitchFamily="34" charset="0"/>
              </a:rPr>
              <a:t>Take them down to the water, and I will thin them out for you there… </a:t>
            </a:r>
            <a:r>
              <a:rPr lang="en-GB" sz="3600" b="1" baseline="30000" dirty="0">
                <a:solidFill>
                  <a:srgbClr val="000000"/>
                </a:solidFill>
                <a:effectLst/>
                <a:latin typeface="Segoe UI" panose="020B0502040204020203" pitchFamily="34" charset="0"/>
                <a:ea typeface="Calibri" panose="020F0502020204030204" pitchFamily="34" charset="0"/>
              </a:rPr>
              <a:t>5 </a:t>
            </a:r>
            <a:r>
              <a:rPr lang="en-GB" sz="3600" dirty="0">
                <a:solidFill>
                  <a:srgbClr val="000000"/>
                </a:solidFill>
                <a:effectLst/>
                <a:latin typeface="Segoe UI" panose="020B0502040204020203" pitchFamily="34" charset="0"/>
                <a:ea typeface="Calibri" panose="020F0502020204030204" pitchFamily="34" charset="0"/>
              </a:rPr>
              <a:t>So Gideon took the men down to the water. There the </a:t>
            </a:r>
            <a:r>
              <a:rPr lang="en-GB" sz="3600" cap="small" dirty="0">
                <a:solidFill>
                  <a:srgbClr val="000000"/>
                </a:solidFill>
                <a:effectLst/>
                <a:latin typeface="Segoe UI" panose="020B0502040204020203" pitchFamily="34" charset="0"/>
                <a:ea typeface="Calibri" panose="020F0502020204030204" pitchFamily="34" charset="0"/>
              </a:rPr>
              <a:t>Lord</a:t>
            </a:r>
            <a:r>
              <a:rPr lang="en-GB" sz="3600" dirty="0">
                <a:solidFill>
                  <a:srgbClr val="000000"/>
                </a:solidFill>
                <a:effectLst/>
                <a:latin typeface="Segoe UI" panose="020B0502040204020203" pitchFamily="34" charset="0"/>
                <a:ea typeface="Calibri" panose="020F0502020204030204" pitchFamily="34" charset="0"/>
              </a:rPr>
              <a:t> told him, “Separate those who lap the water with their tongues as a dog laps from those who kneel down to drink.” </a:t>
            </a:r>
            <a:endParaRPr lang="en-GB" sz="3600" dirty="0"/>
          </a:p>
        </p:txBody>
      </p:sp>
    </p:spTree>
    <p:extLst>
      <p:ext uri="{BB962C8B-B14F-4D97-AF65-F5344CB8AC3E}">
        <p14:creationId xmlns:p14="http://schemas.microsoft.com/office/powerpoint/2010/main" val="21669411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83D242-0FD2-1F71-65ED-658344226DC0}"/>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34D4D562-48E8-4DB0-84B4-EB58D874F2D4}"/>
              </a:ext>
            </a:extLst>
          </p:cNvPr>
          <p:cNvSpPr>
            <a:spLocks noGrp="1"/>
          </p:cNvSpPr>
          <p:nvPr>
            <p:ph idx="1"/>
          </p:nvPr>
        </p:nvSpPr>
        <p:spPr/>
        <p:txBody>
          <a:bodyPr>
            <a:normAutofit/>
          </a:bodyPr>
          <a:lstStyle/>
          <a:p>
            <a:pPr marL="0" indent="0">
              <a:buNone/>
            </a:pPr>
            <a:endParaRPr lang="en-GB" sz="3600" dirty="0">
              <a:effectLst/>
              <a:latin typeface="Times New Roman" panose="02020603050405020304" pitchFamily="18" charset="0"/>
              <a:ea typeface="Times New Roman" panose="02020603050405020304" pitchFamily="18" charset="0"/>
            </a:endParaRPr>
          </a:p>
          <a:p>
            <a:pPr marL="0" indent="0">
              <a:buNone/>
            </a:pPr>
            <a:r>
              <a:rPr lang="en-GB" sz="3600" b="1" dirty="0">
                <a:solidFill>
                  <a:srgbClr val="4472C4"/>
                </a:solidFill>
                <a:effectLst/>
                <a:latin typeface="Segoe UI" panose="020B0502040204020203" pitchFamily="34" charset="0"/>
                <a:ea typeface="Times New Roman" panose="02020603050405020304" pitchFamily="18" charset="0"/>
              </a:rPr>
              <a:t>Three hundred of them drank from cupped hands, lapping like dogs.</a:t>
            </a:r>
            <a:r>
              <a:rPr lang="en-GB" sz="3600" dirty="0">
                <a:solidFill>
                  <a:srgbClr val="4472C4"/>
                </a:solidFill>
                <a:effectLst/>
                <a:latin typeface="Segoe UI" panose="020B0502040204020203" pitchFamily="34" charset="0"/>
                <a:ea typeface="Times New Roman" panose="02020603050405020304" pitchFamily="18" charset="0"/>
              </a:rPr>
              <a:t> </a:t>
            </a:r>
            <a:r>
              <a:rPr lang="en-GB" sz="3600" dirty="0">
                <a:solidFill>
                  <a:srgbClr val="000000"/>
                </a:solidFill>
                <a:effectLst/>
                <a:latin typeface="Segoe UI" panose="020B0502040204020203" pitchFamily="34" charset="0"/>
                <a:ea typeface="Times New Roman" panose="02020603050405020304" pitchFamily="18" charset="0"/>
              </a:rPr>
              <a:t>All the rest got down on their knees to drink.</a:t>
            </a:r>
          </a:p>
          <a:p>
            <a:pPr marL="0" indent="0">
              <a:buNone/>
            </a:pPr>
            <a:r>
              <a:rPr lang="en-GB" sz="3600" b="1" baseline="30000" dirty="0">
                <a:solidFill>
                  <a:srgbClr val="000000"/>
                </a:solidFill>
                <a:effectLst/>
                <a:latin typeface="Segoe UI" panose="020B0502040204020203" pitchFamily="34" charset="0"/>
                <a:ea typeface="Calibri" panose="020F0502020204030204" pitchFamily="34" charset="0"/>
              </a:rPr>
              <a:t>7 </a:t>
            </a:r>
            <a:r>
              <a:rPr lang="en-GB" sz="3600" dirty="0">
                <a:solidFill>
                  <a:srgbClr val="000000"/>
                </a:solidFill>
                <a:effectLst/>
                <a:latin typeface="Segoe UI" panose="020B0502040204020203" pitchFamily="34" charset="0"/>
                <a:ea typeface="Calibri" panose="020F0502020204030204" pitchFamily="34" charset="0"/>
              </a:rPr>
              <a:t>The </a:t>
            </a:r>
            <a:r>
              <a:rPr lang="en-GB" sz="3600" cap="small" dirty="0">
                <a:solidFill>
                  <a:srgbClr val="000000"/>
                </a:solidFill>
                <a:effectLst/>
                <a:latin typeface="Segoe UI" panose="020B0502040204020203" pitchFamily="34" charset="0"/>
                <a:ea typeface="Calibri" panose="020F0502020204030204" pitchFamily="34" charset="0"/>
              </a:rPr>
              <a:t>Lord</a:t>
            </a:r>
            <a:r>
              <a:rPr lang="en-GB" sz="3600" dirty="0">
                <a:solidFill>
                  <a:srgbClr val="000000"/>
                </a:solidFill>
                <a:effectLst/>
                <a:latin typeface="Segoe UI" panose="020B0502040204020203" pitchFamily="34" charset="0"/>
                <a:ea typeface="Calibri" panose="020F0502020204030204" pitchFamily="34" charset="0"/>
              </a:rPr>
              <a:t> said to Gideon, “With the three hundred men that lapped I will save you and give the Midianites into your hands. Let all the others go home.” </a:t>
            </a:r>
            <a:endParaRPr lang="en-GB" sz="3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6067413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44B56F-A2F3-3AC2-D9A1-DB9C3B015B3A}"/>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F0C46224-064F-9C68-7885-A939C9062B06}"/>
              </a:ext>
            </a:extLst>
          </p:cNvPr>
          <p:cNvSpPr>
            <a:spLocks noGrp="1"/>
          </p:cNvSpPr>
          <p:nvPr>
            <p:ph idx="1"/>
          </p:nvPr>
        </p:nvSpPr>
        <p:spPr/>
        <p:txBody>
          <a:bodyPr>
            <a:normAutofit/>
          </a:bodyPr>
          <a:lstStyle/>
          <a:p>
            <a:pPr marL="0" indent="0">
              <a:buNone/>
            </a:pPr>
            <a:r>
              <a:rPr lang="en-GB" sz="4000" kern="100" dirty="0">
                <a:effectLst/>
                <a:latin typeface="Calibri" panose="020F0502020204030204" pitchFamily="34" charset="0"/>
                <a:ea typeface="Calibri" panose="020F0502020204030204" pitchFamily="34" charset="0"/>
              </a:rPr>
              <a:t>“I believe God’s called you here to open Shrewsbury up for God to come. I believe it’s a word to the wider church absolutely but I believe there’s going to be a sharp end to it and that it has to be deposited somewhere.</a:t>
            </a:r>
          </a:p>
          <a:p>
            <a:pPr marL="0" indent="0">
              <a:buNone/>
            </a:pPr>
            <a:endParaRPr lang="en-GB" sz="4000" dirty="0"/>
          </a:p>
        </p:txBody>
      </p:sp>
    </p:spTree>
    <p:extLst>
      <p:ext uri="{BB962C8B-B14F-4D97-AF65-F5344CB8AC3E}">
        <p14:creationId xmlns:p14="http://schemas.microsoft.com/office/powerpoint/2010/main" val="38881208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E9DA71-EC31-C04E-5FAB-0A8EA1BB4D95}"/>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1B7B1A8A-CB69-7A9F-9E3B-F9F2031DAD43}"/>
              </a:ext>
            </a:extLst>
          </p:cNvPr>
          <p:cNvSpPr>
            <a:spLocks noGrp="1"/>
          </p:cNvSpPr>
          <p:nvPr>
            <p:ph idx="1"/>
          </p:nvPr>
        </p:nvSpPr>
        <p:spPr/>
        <p:txBody>
          <a:bodyPr>
            <a:normAutofit/>
          </a:bodyPr>
          <a:lstStyle/>
          <a:p>
            <a:pPr marL="0" indent="0">
              <a:buNone/>
            </a:pPr>
            <a:r>
              <a:rPr lang="en-GB" sz="3600" b="1" baseline="30000" dirty="0">
                <a:solidFill>
                  <a:srgbClr val="4472C4"/>
                </a:solidFill>
                <a:effectLst/>
                <a:latin typeface="Segoe UI" panose="020B0502040204020203" pitchFamily="34" charset="0"/>
                <a:ea typeface="Times New Roman" panose="02020603050405020304" pitchFamily="18" charset="0"/>
              </a:rPr>
              <a:t>21 </a:t>
            </a:r>
            <a:r>
              <a:rPr lang="en-GB" sz="3600" b="1" dirty="0">
                <a:solidFill>
                  <a:srgbClr val="4472C4"/>
                </a:solidFill>
                <a:effectLst/>
                <a:latin typeface="Segoe UI" panose="020B0502040204020203" pitchFamily="34" charset="0"/>
                <a:ea typeface="Times New Roman" panose="02020603050405020304" pitchFamily="18" charset="0"/>
              </a:rPr>
              <a:t>While each man held his position around the camp, all the Midianites ran, crying out as they fled.</a:t>
            </a:r>
            <a:endParaRPr lang="en-GB" sz="3600" dirty="0">
              <a:effectLst/>
              <a:latin typeface="Times New Roman" panose="02020603050405020304" pitchFamily="18" charset="0"/>
              <a:ea typeface="Times New Roman" panose="02020603050405020304" pitchFamily="18" charset="0"/>
            </a:endParaRPr>
          </a:p>
          <a:p>
            <a:pPr marL="0" indent="0">
              <a:buNone/>
            </a:pPr>
            <a:r>
              <a:rPr lang="en-GB" sz="3600" b="1" baseline="30000" dirty="0">
                <a:solidFill>
                  <a:srgbClr val="000000"/>
                </a:solidFill>
                <a:effectLst/>
                <a:latin typeface="Segoe UI" panose="020B0502040204020203" pitchFamily="34" charset="0"/>
                <a:ea typeface="Times New Roman" panose="02020603050405020304" pitchFamily="18" charset="0"/>
              </a:rPr>
              <a:t>22 </a:t>
            </a:r>
            <a:r>
              <a:rPr lang="en-GB" sz="3600" dirty="0">
                <a:solidFill>
                  <a:srgbClr val="000000"/>
                </a:solidFill>
                <a:effectLst/>
                <a:latin typeface="Segoe UI" panose="020B0502040204020203" pitchFamily="34" charset="0"/>
                <a:ea typeface="Times New Roman" panose="02020603050405020304" pitchFamily="18" charset="0"/>
              </a:rPr>
              <a:t>When the three hundred trumpets sounded, </a:t>
            </a:r>
            <a:r>
              <a:rPr lang="en-GB" sz="3600" b="1" dirty="0">
                <a:solidFill>
                  <a:srgbClr val="4472C4"/>
                </a:solidFill>
                <a:effectLst/>
                <a:latin typeface="Segoe UI" panose="020B0502040204020203" pitchFamily="34" charset="0"/>
                <a:ea typeface="Times New Roman" panose="02020603050405020304" pitchFamily="18" charset="0"/>
              </a:rPr>
              <a:t>the </a:t>
            </a:r>
            <a:r>
              <a:rPr lang="en-GB" sz="3600" b="1" cap="small" dirty="0">
                <a:solidFill>
                  <a:srgbClr val="4472C4"/>
                </a:solidFill>
                <a:effectLst/>
                <a:latin typeface="Segoe UI" panose="020B0502040204020203" pitchFamily="34" charset="0"/>
                <a:ea typeface="Times New Roman" panose="02020603050405020304" pitchFamily="18" charset="0"/>
              </a:rPr>
              <a:t>Lord</a:t>
            </a:r>
            <a:r>
              <a:rPr lang="en-GB" sz="3600" b="1" dirty="0">
                <a:solidFill>
                  <a:srgbClr val="4472C4"/>
                </a:solidFill>
                <a:effectLst/>
                <a:latin typeface="Segoe UI" panose="020B0502040204020203" pitchFamily="34" charset="0"/>
                <a:ea typeface="Times New Roman" panose="02020603050405020304" pitchFamily="18" charset="0"/>
              </a:rPr>
              <a:t> caused the men throughout the camp to turn on each other with their swords</a:t>
            </a:r>
            <a:r>
              <a:rPr lang="en-GB" sz="3600" dirty="0">
                <a:solidFill>
                  <a:srgbClr val="000000"/>
                </a:solidFill>
                <a:effectLst/>
                <a:latin typeface="Segoe UI" panose="020B0502040204020203" pitchFamily="34" charset="0"/>
                <a:ea typeface="Times New Roman" panose="02020603050405020304" pitchFamily="18" charset="0"/>
              </a:rPr>
              <a:t>. </a:t>
            </a:r>
            <a:endParaRPr lang="en-GB" sz="3600" dirty="0">
              <a:effectLst/>
              <a:latin typeface="Times New Roman" panose="02020603050405020304" pitchFamily="18" charset="0"/>
              <a:ea typeface="Times New Roman" panose="02020603050405020304" pitchFamily="18" charset="0"/>
            </a:endParaRPr>
          </a:p>
          <a:p>
            <a:pPr marL="0" indent="0">
              <a:buNone/>
            </a:pPr>
            <a:endParaRPr lang="en-GB" sz="3600" dirty="0"/>
          </a:p>
        </p:txBody>
      </p:sp>
    </p:spTree>
    <p:extLst>
      <p:ext uri="{BB962C8B-B14F-4D97-AF65-F5344CB8AC3E}">
        <p14:creationId xmlns:p14="http://schemas.microsoft.com/office/powerpoint/2010/main" val="17338507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9497C7-2A8A-F909-9954-786348E34D1D}"/>
              </a:ext>
            </a:extLst>
          </p:cNvPr>
          <p:cNvSpPr>
            <a:spLocks noGrp="1"/>
          </p:cNvSpPr>
          <p:nvPr>
            <p:ph type="title"/>
          </p:nvPr>
        </p:nvSpPr>
        <p:spPr/>
        <p:txBody>
          <a:bodyPr>
            <a:noAutofit/>
          </a:bodyPr>
          <a:lstStyle/>
          <a:p>
            <a:r>
              <a:rPr lang="en-GB" sz="3200" b="1" kern="1800" dirty="0">
                <a:solidFill>
                  <a:srgbClr val="000000"/>
                </a:solidFill>
                <a:effectLst/>
                <a:latin typeface="Segoe UI" panose="020B0502040204020203" pitchFamily="34" charset="0"/>
                <a:ea typeface="Times New Roman" panose="02020603050405020304" pitchFamily="18" charset="0"/>
              </a:rPr>
              <a:t>Ephesians 6:10-20</a:t>
            </a:r>
            <a:br>
              <a:rPr lang="en-GB" sz="3200" kern="100" dirty="0">
                <a:effectLst/>
                <a:latin typeface="Calibri" panose="020F0502020204030204" pitchFamily="34" charset="0"/>
                <a:ea typeface="Calibri" panose="020F0502020204030204" pitchFamily="34" charset="0"/>
              </a:rPr>
            </a:br>
            <a:r>
              <a:rPr lang="en-GB" sz="3200" b="1" kern="0" dirty="0">
                <a:solidFill>
                  <a:srgbClr val="000000"/>
                </a:solidFill>
                <a:effectLst/>
                <a:latin typeface="Segoe UI" panose="020B0502040204020203" pitchFamily="34" charset="0"/>
                <a:ea typeface="Times New Roman" panose="02020603050405020304" pitchFamily="18" charset="0"/>
              </a:rPr>
              <a:t>The Armour of God</a:t>
            </a:r>
            <a:br>
              <a:rPr lang="en-GB" sz="3200" kern="100" dirty="0">
                <a:effectLst/>
                <a:latin typeface="Calibri" panose="020F0502020204030204" pitchFamily="34" charset="0"/>
                <a:ea typeface="Calibri" panose="020F0502020204030204" pitchFamily="34" charset="0"/>
              </a:rPr>
            </a:br>
            <a:endParaRPr lang="en-GB" sz="3200" dirty="0"/>
          </a:p>
        </p:txBody>
      </p:sp>
      <p:sp>
        <p:nvSpPr>
          <p:cNvPr id="3" name="Content Placeholder 2">
            <a:extLst>
              <a:ext uri="{FF2B5EF4-FFF2-40B4-BE49-F238E27FC236}">
                <a16:creationId xmlns:a16="http://schemas.microsoft.com/office/drawing/2014/main" id="{3B086AA6-3908-6498-5269-D5437AEA224B}"/>
              </a:ext>
            </a:extLst>
          </p:cNvPr>
          <p:cNvSpPr>
            <a:spLocks noGrp="1"/>
          </p:cNvSpPr>
          <p:nvPr>
            <p:ph idx="1"/>
          </p:nvPr>
        </p:nvSpPr>
        <p:spPr/>
        <p:txBody>
          <a:bodyPr>
            <a:normAutofit/>
          </a:bodyPr>
          <a:lstStyle/>
          <a:p>
            <a:pPr marL="0" indent="0">
              <a:buNone/>
            </a:pPr>
            <a:r>
              <a:rPr lang="en-GB" sz="3600" b="1" kern="0" baseline="30000" dirty="0">
                <a:solidFill>
                  <a:srgbClr val="000000"/>
                </a:solidFill>
                <a:effectLst/>
                <a:latin typeface="Segoe UI" panose="020B0502040204020203" pitchFamily="34" charset="0"/>
                <a:ea typeface="Times New Roman" panose="02020603050405020304" pitchFamily="18" charset="0"/>
              </a:rPr>
              <a:t>12 </a:t>
            </a:r>
            <a:r>
              <a:rPr lang="en-GB" sz="3600" b="1" kern="0" dirty="0">
                <a:solidFill>
                  <a:srgbClr val="4472C4"/>
                </a:solidFill>
                <a:effectLst/>
                <a:latin typeface="Segoe UI" panose="020B0502040204020203" pitchFamily="34" charset="0"/>
                <a:ea typeface="Times New Roman" panose="02020603050405020304" pitchFamily="18" charset="0"/>
              </a:rPr>
              <a:t>For our struggle is not against flesh and blood, but against the rulers, against the authorities, against the powers of this dark world and against the spiritual forces of evil in the heavenly realms.</a:t>
            </a:r>
            <a:r>
              <a:rPr lang="en-GB" sz="3600" kern="0" dirty="0">
                <a:solidFill>
                  <a:srgbClr val="4472C4"/>
                </a:solidFill>
                <a:effectLst/>
                <a:latin typeface="Segoe UI" panose="020B0502040204020203" pitchFamily="34" charset="0"/>
                <a:ea typeface="Times New Roman" panose="02020603050405020304" pitchFamily="18" charset="0"/>
              </a:rPr>
              <a:t> </a:t>
            </a:r>
            <a:r>
              <a:rPr lang="en-GB" sz="3600" b="1" kern="0" baseline="30000" dirty="0">
                <a:solidFill>
                  <a:srgbClr val="000000"/>
                </a:solidFill>
                <a:effectLst/>
                <a:latin typeface="Segoe UI" panose="020B0502040204020203" pitchFamily="34" charset="0"/>
                <a:ea typeface="Times New Roman" panose="02020603050405020304" pitchFamily="18" charset="0"/>
              </a:rPr>
              <a:t>13 </a:t>
            </a:r>
            <a:r>
              <a:rPr lang="en-GB" sz="3600" kern="0" dirty="0">
                <a:solidFill>
                  <a:srgbClr val="000000"/>
                </a:solidFill>
                <a:effectLst/>
                <a:latin typeface="Segoe UI" panose="020B0502040204020203" pitchFamily="34" charset="0"/>
                <a:ea typeface="Times New Roman" panose="02020603050405020304" pitchFamily="18" charset="0"/>
              </a:rPr>
              <a:t>Therefore put on the full armour of God, so that when the day of evil comes, you may be able to stand your ground, and after you have done everything, to stand. </a:t>
            </a:r>
            <a:endParaRPr lang="en-GB" sz="3600" dirty="0"/>
          </a:p>
        </p:txBody>
      </p:sp>
    </p:spTree>
    <p:extLst>
      <p:ext uri="{BB962C8B-B14F-4D97-AF65-F5344CB8AC3E}">
        <p14:creationId xmlns:p14="http://schemas.microsoft.com/office/powerpoint/2010/main" val="32158070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9C03C0-A0E4-48C2-CCAB-9728A5AA1FEC}"/>
              </a:ext>
            </a:extLst>
          </p:cNvPr>
          <p:cNvSpPr>
            <a:spLocks noGrp="1"/>
          </p:cNvSpPr>
          <p:nvPr>
            <p:ph type="title"/>
          </p:nvPr>
        </p:nvSpPr>
        <p:spPr/>
        <p:txBody>
          <a:bodyPr>
            <a:normAutofit/>
          </a:bodyPr>
          <a:lstStyle/>
          <a:p>
            <a:r>
              <a:rPr lang="en-GB" sz="3600" b="1" kern="1800" dirty="0">
                <a:solidFill>
                  <a:srgbClr val="000000"/>
                </a:solidFill>
                <a:effectLst/>
                <a:latin typeface="Segoe UI" panose="020B0502040204020203" pitchFamily="34" charset="0"/>
                <a:ea typeface="Times New Roman" panose="02020603050405020304" pitchFamily="18" charset="0"/>
              </a:rPr>
              <a:t>2 Corinthians 10:3-5</a:t>
            </a:r>
            <a:br>
              <a:rPr lang="en-GB" sz="3600" kern="100" dirty="0">
                <a:effectLst/>
                <a:latin typeface="Calibri" panose="020F0502020204030204" pitchFamily="34" charset="0"/>
                <a:ea typeface="Calibri" panose="020F0502020204030204" pitchFamily="34" charset="0"/>
              </a:rPr>
            </a:br>
            <a:endParaRPr lang="en-GB" sz="3600" dirty="0"/>
          </a:p>
        </p:txBody>
      </p:sp>
      <p:sp>
        <p:nvSpPr>
          <p:cNvPr id="3" name="Content Placeholder 2">
            <a:extLst>
              <a:ext uri="{FF2B5EF4-FFF2-40B4-BE49-F238E27FC236}">
                <a16:creationId xmlns:a16="http://schemas.microsoft.com/office/drawing/2014/main" id="{3DFAC5BB-71B2-D289-68D6-EA67B3317036}"/>
              </a:ext>
            </a:extLst>
          </p:cNvPr>
          <p:cNvSpPr>
            <a:spLocks noGrp="1"/>
          </p:cNvSpPr>
          <p:nvPr>
            <p:ph idx="1"/>
          </p:nvPr>
        </p:nvSpPr>
        <p:spPr/>
        <p:txBody>
          <a:bodyPr>
            <a:normAutofit/>
          </a:bodyPr>
          <a:lstStyle/>
          <a:p>
            <a:pPr marL="0" indent="0">
              <a:buNone/>
            </a:pPr>
            <a:r>
              <a:rPr lang="en-GB" sz="3600" b="1" baseline="30000" dirty="0">
                <a:solidFill>
                  <a:srgbClr val="000000"/>
                </a:solidFill>
                <a:effectLst/>
                <a:latin typeface="Segoe UI" panose="020B0502040204020203" pitchFamily="34" charset="0"/>
                <a:ea typeface="Calibri" panose="020F0502020204030204" pitchFamily="34" charset="0"/>
              </a:rPr>
              <a:t>3 </a:t>
            </a:r>
            <a:r>
              <a:rPr lang="en-GB" sz="3600" dirty="0">
                <a:solidFill>
                  <a:srgbClr val="000000"/>
                </a:solidFill>
                <a:effectLst/>
                <a:latin typeface="Segoe UI" panose="020B0502040204020203" pitchFamily="34" charset="0"/>
                <a:ea typeface="Calibri" panose="020F0502020204030204" pitchFamily="34" charset="0"/>
              </a:rPr>
              <a:t>For though we live in the world, we do not wage war as the world does. </a:t>
            </a:r>
            <a:r>
              <a:rPr lang="en-GB" sz="3600" b="1" baseline="30000" dirty="0">
                <a:solidFill>
                  <a:srgbClr val="000000"/>
                </a:solidFill>
                <a:effectLst/>
                <a:latin typeface="Segoe UI" panose="020B0502040204020203" pitchFamily="34" charset="0"/>
                <a:ea typeface="Calibri" panose="020F0502020204030204" pitchFamily="34" charset="0"/>
              </a:rPr>
              <a:t>4 </a:t>
            </a:r>
            <a:r>
              <a:rPr lang="en-GB" sz="3600" dirty="0">
                <a:solidFill>
                  <a:srgbClr val="000000"/>
                </a:solidFill>
                <a:effectLst/>
                <a:latin typeface="Segoe UI" panose="020B0502040204020203" pitchFamily="34" charset="0"/>
                <a:ea typeface="Calibri" panose="020F0502020204030204" pitchFamily="34" charset="0"/>
              </a:rPr>
              <a:t>The weapons we fight with are not the weapons of the world. On the contrary, they have divine power to demolish strongholds.</a:t>
            </a:r>
            <a:r>
              <a:rPr lang="en-GB" sz="3600" b="1" kern="0" baseline="30000" dirty="0">
                <a:solidFill>
                  <a:srgbClr val="000000"/>
                </a:solidFill>
                <a:effectLst/>
                <a:latin typeface="Segoe UI" panose="020B0502040204020203" pitchFamily="34" charset="0"/>
                <a:ea typeface="Times New Roman" panose="02020603050405020304" pitchFamily="18" charset="0"/>
              </a:rPr>
              <a:t> 5 </a:t>
            </a:r>
            <a:r>
              <a:rPr lang="en-GB" sz="3600" kern="0" dirty="0">
                <a:solidFill>
                  <a:srgbClr val="000000"/>
                </a:solidFill>
                <a:effectLst/>
                <a:latin typeface="Segoe UI" panose="020B0502040204020203" pitchFamily="34" charset="0"/>
                <a:ea typeface="Times New Roman" panose="02020603050405020304" pitchFamily="18" charset="0"/>
              </a:rPr>
              <a:t>We demolish arguments and every pretension that sets itself up against the knowledge of God, and we take captive every thought to make it obedient to Christ. </a:t>
            </a:r>
            <a:endParaRPr lang="en-GB" sz="3600" dirty="0"/>
          </a:p>
        </p:txBody>
      </p:sp>
    </p:spTree>
    <p:extLst>
      <p:ext uri="{BB962C8B-B14F-4D97-AF65-F5344CB8AC3E}">
        <p14:creationId xmlns:p14="http://schemas.microsoft.com/office/powerpoint/2010/main" val="31973130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F26CA-ACAF-7EA1-8357-34D6367DB27F}"/>
              </a:ext>
            </a:extLst>
          </p:cNvPr>
          <p:cNvSpPr>
            <a:spLocks noGrp="1"/>
          </p:cNvSpPr>
          <p:nvPr>
            <p:ph type="title"/>
          </p:nvPr>
        </p:nvSpPr>
        <p:spPr/>
        <p:txBody>
          <a:bodyPr/>
          <a:lstStyle/>
          <a:p>
            <a:r>
              <a:rPr lang="en-GB" dirty="0"/>
              <a:t>Rallying</a:t>
            </a:r>
          </a:p>
        </p:txBody>
      </p:sp>
      <p:sp>
        <p:nvSpPr>
          <p:cNvPr id="3" name="Content Placeholder 2">
            <a:extLst>
              <a:ext uri="{FF2B5EF4-FFF2-40B4-BE49-F238E27FC236}">
                <a16:creationId xmlns:a16="http://schemas.microsoft.com/office/drawing/2014/main" id="{910F9BC6-AA3F-A2A3-0F66-A99D704E105A}"/>
              </a:ext>
            </a:extLst>
          </p:cNvPr>
          <p:cNvSpPr>
            <a:spLocks noGrp="1"/>
          </p:cNvSpPr>
          <p:nvPr>
            <p:ph idx="1"/>
          </p:nvPr>
        </p:nvSpPr>
        <p:spPr/>
        <p:txBody>
          <a:bodyPr>
            <a:normAutofit/>
          </a:bodyPr>
          <a:lstStyle/>
          <a:p>
            <a:pPr marL="342900" lvl="0" indent="-342900">
              <a:lnSpc>
                <a:spcPts val="2040"/>
              </a:lnSpc>
              <a:buFont typeface="Symbol" panose="05050102010706020507" pitchFamily="18" charset="2"/>
              <a:buChar char=""/>
            </a:pPr>
            <a:r>
              <a:rPr lang="en-GB" sz="3200" kern="0" dirty="0">
                <a:solidFill>
                  <a:srgbClr val="000000"/>
                </a:solidFill>
                <a:effectLst/>
                <a:latin typeface="Segoe UI" panose="020B0502040204020203" pitchFamily="34" charset="0"/>
                <a:ea typeface="Times New Roman" panose="02020603050405020304" pitchFamily="18" charset="0"/>
              </a:rPr>
              <a:t>To call up</a:t>
            </a:r>
          </a:p>
          <a:p>
            <a:pPr marL="342900" lvl="0" indent="-342900">
              <a:lnSpc>
                <a:spcPts val="2040"/>
              </a:lnSpc>
              <a:buFont typeface="Symbol" panose="05050102010706020507" pitchFamily="18" charset="2"/>
              <a:buChar char=""/>
            </a:pPr>
            <a:endParaRPr lang="en-GB" sz="3200" kern="100" dirty="0">
              <a:effectLst/>
              <a:latin typeface="Calibri" panose="020F0502020204030204" pitchFamily="34" charset="0"/>
              <a:ea typeface="Calibri" panose="020F0502020204030204" pitchFamily="34" charset="0"/>
            </a:endParaRPr>
          </a:p>
          <a:p>
            <a:pPr marL="342900" lvl="0" indent="-342900">
              <a:lnSpc>
                <a:spcPts val="2040"/>
              </a:lnSpc>
              <a:buFont typeface="Symbol" panose="05050102010706020507" pitchFamily="18" charset="2"/>
              <a:buChar char=""/>
            </a:pPr>
            <a:r>
              <a:rPr lang="en-GB" sz="3200" kern="0" dirty="0">
                <a:solidFill>
                  <a:srgbClr val="000000"/>
                </a:solidFill>
                <a:effectLst/>
                <a:latin typeface="Segoe UI" panose="020B0502040204020203" pitchFamily="34" charset="0"/>
                <a:ea typeface="Times New Roman" panose="02020603050405020304" pitchFamily="18" charset="0"/>
              </a:rPr>
              <a:t>Mobilise</a:t>
            </a:r>
          </a:p>
          <a:p>
            <a:pPr marL="342900" lvl="0" indent="-342900">
              <a:lnSpc>
                <a:spcPts val="2040"/>
              </a:lnSpc>
              <a:buFont typeface="Symbol" panose="05050102010706020507" pitchFamily="18" charset="2"/>
              <a:buChar char=""/>
            </a:pPr>
            <a:endParaRPr lang="en-GB" sz="3200" kern="100" dirty="0">
              <a:effectLst/>
              <a:latin typeface="Calibri" panose="020F0502020204030204" pitchFamily="34" charset="0"/>
              <a:ea typeface="Calibri" panose="020F0502020204030204" pitchFamily="34" charset="0"/>
            </a:endParaRPr>
          </a:p>
          <a:p>
            <a:pPr marL="342900" lvl="0" indent="-342900">
              <a:lnSpc>
                <a:spcPts val="2040"/>
              </a:lnSpc>
              <a:buFont typeface="Symbol" panose="05050102010706020507" pitchFamily="18" charset="2"/>
              <a:buChar char=""/>
            </a:pPr>
            <a:r>
              <a:rPr lang="en-GB" sz="3200" kern="0" dirty="0">
                <a:solidFill>
                  <a:srgbClr val="000000"/>
                </a:solidFill>
                <a:effectLst/>
                <a:latin typeface="Segoe UI" panose="020B0502040204020203" pitchFamily="34" charset="0"/>
                <a:ea typeface="Times New Roman" panose="02020603050405020304" pitchFamily="18" charset="0"/>
              </a:rPr>
              <a:t>To motivate others</a:t>
            </a:r>
          </a:p>
          <a:p>
            <a:pPr marL="342900" lvl="0" indent="-342900">
              <a:lnSpc>
                <a:spcPts val="2040"/>
              </a:lnSpc>
              <a:buFont typeface="Symbol" panose="05050102010706020507" pitchFamily="18" charset="2"/>
              <a:buChar char=""/>
            </a:pPr>
            <a:endParaRPr lang="en-GB" sz="3200" kern="100" dirty="0">
              <a:effectLst/>
              <a:latin typeface="Calibri" panose="020F0502020204030204" pitchFamily="34" charset="0"/>
              <a:ea typeface="Calibri" panose="020F0502020204030204" pitchFamily="34" charset="0"/>
            </a:endParaRPr>
          </a:p>
          <a:p>
            <a:pPr marL="342900" lvl="0" indent="-342900">
              <a:lnSpc>
                <a:spcPts val="2040"/>
              </a:lnSpc>
              <a:buFont typeface="Symbol" panose="05050102010706020507" pitchFamily="18" charset="2"/>
              <a:buChar char=""/>
            </a:pPr>
            <a:r>
              <a:rPr lang="en-GB" sz="3200" kern="0" dirty="0">
                <a:solidFill>
                  <a:srgbClr val="000000"/>
                </a:solidFill>
                <a:effectLst/>
                <a:latin typeface="Segoe UI" panose="020B0502040204020203" pitchFamily="34" charset="0"/>
                <a:ea typeface="Times New Roman" panose="02020603050405020304" pitchFamily="18" charset="0"/>
              </a:rPr>
              <a:t>To get other people excited about doing something</a:t>
            </a:r>
            <a:endParaRPr lang="en-GB" sz="3200" kern="100" dirty="0">
              <a:effectLst/>
              <a:latin typeface="Calibri" panose="020F0502020204030204" pitchFamily="34" charset="0"/>
              <a:ea typeface="Calibri" panose="020F0502020204030204" pitchFamily="34" charset="0"/>
            </a:endParaRPr>
          </a:p>
          <a:p>
            <a:pPr marL="0" indent="0">
              <a:buNone/>
            </a:pPr>
            <a:endParaRPr lang="en-GB" sz="3200" dirty="0"/>
          </a:p>
        </p:txBody>
      </p:sp>
    </p:spTree>
    <p:extLst>
      <p:ext uri="{BB962C8B-B14F-4D97-AF65-F5344CB8AC3E}">
        <p14:creationId xmlns:p14="http://schemas.microsoft.com/office/powerpoint/2010/main" val="21209726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539D95-4D87-FBEA-7872-AC8AF1725F09}"/>
              </a:ext>
            </a:extLst>
          </p:cNvPr>
          <p:cNvSpPr>
            <a:spLocks noGrp="1"/>
          </p:cNvSpPr>
          <p:nvPr>
            <p:ph type="title"/>
          </p:nvPr>
        </p:nvSpPr>
        <p:spPr/>
        <p:txBody>
          <a:bodyPr/>
          <a:lstStyle/>
          <a:p>
            <a:r>
              <a:rPr lang="en-GB" dirty="0"/>
              <a:t>Dictionary definition</a:t>
            </a:r>
          </a:p>
        </p:txBody>
      </p:sp>
      <p:sp>
        <p:nvSpPr>
          <p:cNvPr id="3" name="Content Placeholder 2">
            <a:extLst>
              <a:ext uri="{FF2B5EF4-FFF2-40B4-BE49-F238E27FC236}">
                <a16:creationId xmlns:a16="http://schemas.microsoft.com/office/drawing/2014/main" id="{540C03B7-6444-5D5B-8600-85C403C1C23D}"/>
              </a:ext>
            </a:extLst>
          </p:cNvPr>
          <p:cNvSpPr>
            <a:spLocks noGrp="1"/>
          </p:cNvSpPr>
          <p:nvPr>
            <p:ph idx="1"/>
          </p:nvPr>
        </p:nvSpPr>
        <p:spPr/>
        <p:txBody>
          <a:bodyPr>
            <a:normAutofit/>
          </a:bodyPr>
          <a:lstStyle/>
          <a:p>
            <a:pPr marL="0" indent="0">
              <a:buNone/>
            </a:pPr>
            <a:r>
              <a:rPr lang="en-GB" sz="3600" dirty="0">
                <a:solidFill>
                  <a:srgbClr val="000000"/>
                </a:solidFill>
                <a:effectLst/>
                <a:latin typeface="Segoe UI" panose="020B0502040204020203" pitchFamily="34" charset="0"/>
                <a:ea typeface="Times New Roman" panose="02020603050405020304" pitchFamily="18" charset="0"/>
              </a:rPr>
              <a:t>“Once troops have been rallied, their morale (their general state of wellbeing) and commitment to the battle is increased</a:t>
            </a:r>
            <a:endParaRPr lang="en-GB" sz="3600" dirty="0">
              <a:effectLst/>
              <a:latin typeface="Times New Roman" panose="02020603050405020304" pitchFamily="18" charset="0"/>
              <a:ea typeface="Times New Roman" panose="02020603050405020304" pitchFamily="18" charset="0"/>
            </a:endParaRPr>
          </a:p>
          <a:p>
            <a:pPr marL="0" indent="0">
              <a:buNone/>
            </a:pPr>
            <a:endParaRPr lang="en-GB" sz="3600" dirty="0"/>
          </a:p>
        </p:txBody>
      </p:sp>
    </p:spTree>
    <p:extLst>
      <p:ext uri="{BB962C8B-B14F-4D97-AF65-F5344CB8AC3E}">
        <p14:creationId xmlns:p14="http://schemas.microsoft.com/office/powerpoint/2010/main" val="4741000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1902B-3B0A-3243-FD7A-16321A725274}"/>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ADD59C8A-2750-5325-2864-C270A7207E90}"/>
              </a:ext>
            </a:extLst>
          </p:cNvPr>
          <p:cNvSpPr>
            <a:spLocks noGrp="1"/>
          </p:cNvSpPr>
          <p:nvPr>
            <p:ph idx="1"/>
          </p:nvPr>
        </p:nvSpPr>
        <p:spPr/>
        <p:txBody>
          <a:bodyPr>
            <a:normAutofit/>
          </a:bodyPr>
          <a:lstStyle/>
          <a:p>
            <a:pPr marL="0" indent="0">
              <a:buNone/>
            </a:pPr>
            <a:r>
              <a:rPr lang="en-GB" sz="5400" kern="100" dirty="0">
                <a:effectLst/>
                <a:latin typeface="Calibri" panose="020F0502020204030204" pitchFamily="34" charset="0"/>
                <a:ea typeface="Calibri" panose="020F0502020204030204" pitchFamily="34" charset="0"/>
              </a:rPr>
              <a:t>David Shearman the Christian Centre Nottingham –</a:t>
            </a:r>
          </a:p>
          <a:p>
            <a:pPr marL="0" indent="0">
              <a:buNone/>
            </a:pPr>
            <a:r>
              <a:rPr lang="en-GB" sz="5400" kern="100" dirty="0">
                <a:effectLst/>
                <a:latin typeface="Calibri" panose="020F0502020204030204" pitchFamily="34" charset="0"/>
                <a:ea typeface="Calibri" panose="020F0502020204030204" pitchFamily="34" charset="0"/>
              </a:rPr>
              <a:t> </a:t>
            </a:r>
            <a:r>
              <a:rPr lang="en-GB" sz="5400" kern="100" dirty="0">
                <a:solidFill>
                  <a:schemeClr val="accent1"/>
                </a:solidFill>
                <a:effectLst/>
                <a:latin typeface="Calibri" panose="020F0502020204030204" pitchFamily="34" charset="0"/>
                <a:ea typeface="Calibri" panose="020F0502020204030204" pitchFamily="34" charset="0"/>
              </a:rPr>
              <a:t>“when was the last time you did something for the first time?”</a:t>
            </a:r>
          </a:p>
          <a:p>
            <a:pPr marL="0" indent="0">
              <a:buNone/>
            </a:pPr>
            <a:endParaRPr lang="en-GB" sz="5400" dirty="0"/>
          </a:p>
        </p:txBody>
      </p:sp>
    </p:spTree>
    <p:extLst>
      <p:ext uri="{BB962C8B-B14F-4D97-AF65-F5344CB8AC3E}">
        <p14:creationId xmlns:p14="http://schemas.microsoft.com/office/powerpoint/2010/main" val="19769905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049F48-37FB-A401-0EDC-B281C1239D88}"/>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4666CC00-3B64-1B68-DE8E-ECF1DD876601}"/>
              </a:ext>
            </a:extLst>
          </p:cNvPr>
          <p:cNvSpPr>
            <a:spLocks noGrp="1"/>
          </p:cNvSpPr>
          <p:nvPr>
            <p:ph idx="1"/>
          </p:nvPr>
        </p:nvSpPr>
        <p:spPr/>
        <p:txBody>
          <a:bodyPr>
            <a:normAutofit/>
          </a:bodyPr>
          <a:lstStyle/>
          <a:p>
            <a:pPr marL="0" indent="0">
              <a:buNone/>
            </a:pPr>
            <a:r>
              <a:rPr lang="en-GB" sz="4000" dirty="0">
                <a:effectLst/>
                <a:latin typeface="Calibri" panose="020F0502020204030204" pitchFamily="34" charset="0"/>
                <a:ea typeface="Calibri" panose="020F0502020204030204" pitchFamily="34" charset="0"/>
              </a:rPr>
              <a:t>“So I feel there’s a real grace upon you as a people. A spirit of humility that is on you. That’s a foundation…Humility in the NT is normally placed in the context of warfare. ‘The devil goes about as a prowling lion, therefore humble yourself, submit to God, resist the devil and he’ll flee from you…</a:t>
            </a:r>
            <a:r>
              <a:rPr lang="en-GB" sz="4000" dirty="0">
                <a:latin typeface="Calibri" panose="020F0502020204030204" pitchFamily="34" charset="0"/>
                <a:ea typeface="Calibri" panose="020F0502020204030204" pitchFamily="34" charset="0"/>
              </a:rPr>
              <a:t>(James 4:7)</a:t>
            </a:r>
            <a:endParaRPr lang="en-GB" sz="4000" dirty="0"/>
          </a:p>
        </p:txBody>
      </p:sp>
    </p:spTree>
    <p:extLst>
      <p:ext uri="{BB962C8B-B14F-4D97-AF65-F5344CB8AC3E}">
        <p14:creationId xmlns:p14="http://schemas.microsoft.com/office/powerpoint/2010/main" val="35638352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551D13-2F20-BAF1-9858-1E61D64BB167}"/>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8B2B38DD-43EB-E2C9-2955-6436BFAA3538}"/>
              </a:ext>
            </a:extLst>
          </p:cNvPr>
          <p:cNvSpPr>
            <a:spLocks noGrp="1"/>
          </p:cNvSpPr>
          <p:nvPr>
            <p:ph idx="1"/>
          </p:nvPr>
        </p:nvSpPr>
        <p:spPr/>
        <p:txBody>
          <a:bodyPr>
            <a:normAutofit/>
          </a:bodyPr>
          <a:lstStyle/>
          <a:p>
            <a:pPr marL="0" indent="0">
              <a:buNone/>
            </a:pPr>
            <a:r>
              <a:rPr lang="en-GB" sz="4000" kern="100" dirty="0">
                <a:effectLst/>
                <a:latin typeface="Calibri" panose="020F0502020204030204" pitchFamily="34" charset="0"/>
                <a:ea typeface="Calibri" panose="020F0502020204030204" pitchFamily="34" charset="0"/>
              </a:rPr>
              <a:t>it’s the biggest protection God has ever given us. It’s like an invisibility cloak. The devil can’t recognise you when he sees it. Pride he recognises straight away, makes one a target very quickly. Feel like there’s a real beautiful spirit of humility on you and that is what gives you a real grace to declare some advances” Martin Scott</a:t>
            </a:r>
          </a:p>
          <a:p>
            <a:pPr marL="0" indent="0">
              <a:buNone/>
            </a:pPr>
            <a:endParaRPr lang="en-GB" sz="4000" dirty="0"/>
          </a:p>
        </p:txBody>
      </p:sp>
    </p:spTree>
    <p:extLst>
      <p:ext uri="{BB962C8B-B14F-4D97-AF65-F5344CB8AC3E}">
        <p14:creationId xmlns:p14="http://schemas.microsoft.com/office/powerpoint/2010/main" val="22591686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BBB6AD-B018-9177-541D-CC07D4C39D7C}"/>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9EAB9FB7-6127-7F3F-9D32-4D8E287BB70A}"/>
              </a:ext>
            </a:extLst>
          </p:cNvPr>
          <p:cNvSpPr>
            <a:spLocks noGrp="1"/>
          </p:cNvSpPr>
          <p:nvPr>
            <p:ph idx="1"/>
          </p:nvPr>
        </p:nvSpPr>
        <p:spPr/>
        <p:txBody>
          <a:bodyPr>
            <a:normAutofit/>
          </a:bodyPr>
          <a:lstStyle/>
          <a:p>
            <a:pPr marL="0" indent="0">
              <a:buNone/>
            </a:pPr>
            <a:r>
              <a:rPr lang="en-GB" sz="3600" b="1" u="sng" kern="100" dirty="0">
                <a:effectLst/>
                <a:latin typeface="Calibri" panose="020F0502020204030204" pitchFamily="34" charset="0"/>
                <a:ea typeface="Calibri" panose="020F0502020204030204" pitchFamily="34" charset="0"/>
              </a:rPr>
              <a:t>Discipleship Pathway </a:t>
            </a:r>
            <a:endParaRPr lang="en-GB" sz="3600" kern="100" dirty="0">
              <a:effectLst/>
              <a:latin typeface="Calibri" panose="020F0502020204030204" pitchFamily="34" charset="0"/>
              <a:ea typeface="Calibri" panose="020F0502020204030204" pitchFamily="34" charset="0"/>
            </a:endParaRPr>
          </a:p>
          <a:p>
            <a:pPr marL="0" indent="0">
              <a:buNone/>
            </a:pPr>
            <a:r>
              <a:rPr lang="en-GB" sz="3600" b="1" u="none" strike="noStrike" kern="100" dirty="0">
                <a:effectLst/>
                <a:latin typeface="Calibri" panose="020F0502020204030204" pitchFamily="34" charset="0"/>
                <a:ea typeface="Calibri" panose="020F0502020204030204" pitchFamily="34" charset="0"/>
              </a:rPr>
              <a:t> </a:t>
            </a:r>
            <a:endParaRPr lang="en-GB" sz="3600" kern="100" dirty="0">
              <a:effectLst/>
              <a:latin typeface="Calibri" panose="020F0502020204030204" pitchFamily="34" charset="0"/>
              <a:ea typeface="Calibri" panose="020F0502020204030204" pitchFamily="34" charset="0"/>
            </a:endParaRPr>
          </a:p>
          <a:p>
            <a:r>
              <a:rPr lang="en-GB" sz="3600" kern="100" dirty="0">
                <a:effectLst/>
                <a:latin typeface="Calibri" panose="020F0502020204030204" pitchFamily="34" charset="0"/>
                <a:ea typeface="Calibri" panose="020F0502020204030204" pitchFamily="34" charset="0"/>
              </a:rPr>
              <a:t>To know God</a:t>
            </a:r>
          </a:p>
          <a:p>
            <a:r>
              <a:rPr lang="en-GB" sz="3600" kern="100" dirty="0">
                <a:effectLst/>
                <a:latin typeface="Calibri" panose="020F0502020204030204" pitchFamily="34" charset="0"/>
                <a:ea typeface="Calibri" panose="020F0502020204030204" pitchFamily="34" charset="0"/>
              </a:rPr>
              <a:t>To live in freedom</a:t>
            </a:r>
          </a:p>
          <a:p>
            <a:r>
              <a:rPr lang="en-GB" sz="3600" kern="100" dirty="0">
                <a:effectLst/>
                <a:latin typeface="Calibri" panose="020F0502020204030204" pitchFamily="34" charset="0"/>
                <a:ea typeface="Calibri" panose="020F0502020204030204" pitchFamily="34" charset="0"/>
              </a:rPr>
              <a:t>To discover our purpose</a:t>
            </a:r>
          </a:p>
          <a:p>
            <a:r>
              <a:rPr lang="en-GB" sz="3600" kern="100" dirty="0">
                <a:effectLst/>
                <a:latin typeface="Calibri" panose="020F0502020204030204" pitchFamily="34" charset="0"/>
                <a:ea typeface="Calibri" panose="020F0502020204030204" pitchFamily="34" charset="0"/>
              </a:rPr>
              <a:t>To make a difference</a:t>
            </a:r>
          </a:p>
          <a:p>
            <a:pPr marL="0" indent="0">
              <a:buNone/>
            </a:pPr>
            <a:endParaRPr lang="en-GB" sz="3600" dirty="0"/>
          </a:p>
        </p:txBody>
      </p:sp>
    </p:spTree>
    <p:extLst>
      <p:ext uri="{BB962C8B-B14F-4D97-AF65-F5344CB8AC3E}">
        <p14:creationId xmlns:p14="http://schemas.microsoft.com/office/powerpoint/2010/main" val="3061164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80EECC-3725-9B6B-3F7F-2595E2B0509E}"/>
              </a:ext>
            </a:extLst>
          </p:cNvPr>
          <p:cNvSpPr>
            <a:spLocks noGrp="1"/>
          </p:cNvSpPr>
          <p:nvPr>
            <p:ph type="title"/>
          </p:nvPr>
        </p:nvSpPr>
        <p:spPr/>
        <p:txBody>
          <a:bodyPr>
            <a:normAutofit/>
          </a:bodyPr>
          <a:lstStyle/>
          <a:p>
            <a:r>
              <a:rPr lang="en-GB" b="1" kern="0" dirty="0">
                <a:solidFill>
                  <a:srgbClr val="000000"/>
                </a:solidFill>
                <a:effectLst/>
                <a:latin typeface="Segoe UI" panose="020B0502040204020203" pitchFamily="34" charset="0"/>
                <a:ea typeface="Times New Roman" panose="02020603050405020304" pitchFamily="18" charset="0"/>
              </a:rPr>
              <a:t>Jacob’s Dream at Bethel</a:t>
            </a:r>
            <a:br>
              <a:rPr lang="en-GB" kern="100" dirty="0">
                <a:effectLst/>
                <a:latin typeface="Calibri" panose="020F0502020204030204" pitchFamily="34" charset="0"/>
                <a:ea typeface="Calibri" panose="020F0502020204030204" pitchFamily="34" charset="0"/>
              </a:rPr>
            </a:br>
            <a:endParaRPr lang="en-GB" dirty="0"/>
          </a:p>
        </p:txBody>
      </p:sp>
      <p:sp>
        <p:nvSpPr>
          <p:cNvPr id="3" name="Content Placeholder 2">
            <a:extLst>
              <a:ext uri="{FF2B5EF4-FFF2-40B4-BE49-F238E27FC236}">
                <a16:creationId xmlns:a16="http://schemas.microsoft.com/office/drawing/2014/main" id="{7E1FFABE-1EBD-B6B9-7C0F-70F5430C2D24}"/>
              </a:ext>
            </a:extLst>
          </p:cNvPr>
          <p:cNvSpPr>
            <a:spLocks noGrp="1"/>
          </p:cNvSpPr>
          <p:nvPr>
            <p:ph idx="1"/>
          </p:nvPr>
        </p:nvSpPr>
        <p:spPr/>
        <p:txBody>
          <a:bodyPr>
            <a:normAutofit/>
          </a:bodyPr>
          <a:lstStyle/>
          <a:p>
            <a:pPr marL="0" indent="0">
              <a:buNone/>
            </a:pPr>
            <a:r>
              <a:rPr lang="en-GB" sz="3600" b="1" kern="0" baseline="30000" dirty="0">
                <a:solidFill>
                  <a:srgbClr val="000000"/>
                </a:solidFill>
                <a:effectLst/>
                <a:ea typeface="Times New Roman" panose="02020603050405020304" pitchFamily="18" charset="0"/>
              </a:rPr>
              <a:t>10 </a:t>
            </a:r>
            <a:r>
              <a:rPr lang="en-GB" sz="3600" kern="0" dirty="0">
                <a:solidFill>
                  <a:srgbClr val="000000"/>
                </a:solidFill>
                <a:effectLst/>
                <a:ea typeface="Times New Roman" panose="02020603050405020304" pitchFamily="18" charset="0"/>
              </a:rPr>
              <a:t>Jacob left Beersheba and set out for Harran. </a:t>
            </a:r>
            <a:r>
              <a:rPr lang="en-GB" sz="3600" b="1" kern="0" baseline="30000" dirty="0">
                <a:solidFill>
                  <a:srgbClr val="000000"/>
                </a:solidFill>
                <a:effectLst/>
                <a:ea typeface="Times New Roman" panose="02020603050405020304" pitchFamily="18" charset="0"/>
              </a:rPr>
              <a:t>11 </a:t>
            </a:r>
            <a:r>
              <a:rPr lang="en-GB" sz="3600" kern="0" dirty="0">
                <a:solidFill>
                  <a:srgbClr val="000000"/>
                </a:solidFill>
                <a:effectLst/>
                <a:ea typeface="Times New Roman" panose="02020603050405020304" pitchFamily="18" charset="0"/>
              </a:rPr>
              <a:t>When he reached a certain place, he stopped for the night because the sun had set. Taking one of the stones there, he put it under his head and lay down to sleep. </a:t>
            </a:r>
            <a:r>
              <a:rPr lang="en-GB" sz="3600" b="1" kern="0" baseline="30000" dirty="0">
                <a:solidFill>
                  <a:srgbClr val="000000"/>
                </a:solidFill>
                <a:effectLst/>
                <a:ea typeface="Times New Roman" panose="02020603050405020304" pitchFamily="18" charset="0"/>
              </a:rPr>
              <a:t>12 </a:t>
            </a:r>
            <a:r>
              <a:rPr lang="en-GB" sz="3600" kern="0" dirty="0">
                <a:solidFill>
                  <a:srgbClr val="000000"/>
                </a:solidFill>
                <a:effectLst/>
                <a:ea typeface="Times New Roman" panose="02020603050405020304" pitchFamily="18" charset="0"/>
              </a:rPr>
              <a:t>He had a dream in which he saw a stairway resting on the earth, with its top reaching to heaven, and the angels of God were ascending and descending on it. </a:t>
            </a:r>
            <a:endParaRPr lang="en-GB" sz="3600" dirty="0"/>
          </a:p>
        </p:txBody>
      </p:sp>
    </p:spTree>
    <p:extLst>
      <p:ext uri="{BB962C8B-B14F-4D97-AF65-F5344CB8AC3E}">
        <p14:creationId xmlns:p14="http://schemas.microsoft.com/office/powerpoint/2010/main" val="7963661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7362AF-9297-CA2B-070D-8B95D03A3CEE}"/>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54EB3CFB-6473-9D33-705C-27908677A497}"/>
              </a:ext>
            </a:extLst>
          </p:cNvPr>
          <p:cNvSpPr>
            <a:spLocks noGrp="1"/>
          </p:cNvSpPr>
          <p:nvPr>
            <p:ph idx="1"/>
          </p:nvPr>
        </p:nvSpPr>
        <p:spPr/>
        <p:txBody>
          <a:bodyPr>
            <a:normAutofit/>
          </a:bodyPr>
          <a:lstStyle/>
          <a:p>
            <a:pPr marL="0" indent="0">
              <a:buNone/>
            </a:pPr>
            <a:r>
              <a:rPr lang="en-GB" sz="4000" b="1" kern="0" baseline="30000" dirty="0">
                <a:solidFill>
                  <a:srgbClr val="000000"/>
                </a:solidFill>
                <a:effectLst/>
                <a:ea typeface="Times New Roman" panose="02020603050405020304" pitchFamily="18" charset="0"/>
              </a:rPr>
              <a:t>13 </a:t>
            </a:r>
            <a:r>
              <a:rPr lang="en-GB" sz="4000" kern="0" dirty="0">
                <a:solidFill>
                  <a:srgbClr val="000000"/>
                </a:solidFill>
                <a:effectLst/>
                <a:ea typeface="Times New Roman" panose="02020603050405020304" pitchFamily="18" charset="0"/>
              </a:rPr>
              <a:t>There above it</a:t>
            </a:r>
            <a:r>
              <a:rPr lang="en-GB" sz="4000" kern="0" baseline="30000" dirty="0">
                <a:solidFill>
                  <a:srgbClr val="000000"/>
                </a:solidFill>
                <a:effectLst/>
                <a:ea typeface="Times New Roman" panose="02020603050405020304" pitchFamily="18" charset="0"/>
              </a:rPr>
              <a:t>[</a:t>
            </a:r>
            <a:r>
              <a:rPr lang="en-GB" sz="4000" u="sng" kern="0" baseline="30000" dirty="0">
                <a:solidFill>
                  <a:srgbClr val="4A4A4A"/>
                </a:solidFill>
                <a:effectLst/>
                <a:ea typeface="Times New Roman" panose="02020603050405020304" pitchFamily="18" charset="0"/>
                <a:hlinkClick r:id="rId2" tooltip="See footnote c"/>
              </a:rPr>
              <a:t>c</a:t>
            </a:r>
            <a:r>
              <a:rPr lang="en-GB" sz="4000" kern="0" baseline="30000" dirty="0">
                <a:solidFill>
                  <a:srgbClr val="000000"/>
                </a:solidFill>
                <a:effectLst/>
                <a:ea typeface="Times New Roman" panose="02020603050405020304" pitchFamily="18" charset="0"/>
              </a:rPr>
              <a:t>]</a:t>
            </a:r>
            <a:r>
              <a:rPr lang="en-GB" sz="4000" kern="0" dirty="0">
                <a:solidFill>
                  <a:srgbClr val="000000"/>
                </a:solidFill>
                <a:effectLst/>
                <a:ea typeface="Times New Roman" panose="02020603050405020304" pitchFamily="18" charset="0"/>
              </a:rPr>
              <a:t> stood the </a:t>
            </a:r>
            <a:r>
              <a:rPr lang="en-GB" sz="4000" kern="0" cap="small" dirty="0">
                <a:solidFill>
                  <a:srgbClr val="000000"/>
                </a:solidFill>
                <a:effectLst/>
                <a:ea typeface="Times New Roman" panose="02020603050405020304" pitchFamily="18" charset="0"/>
              </a:rPr>
              <a:t>Lord</a:t>
            </a:r>
            <a:r>
              <a:rPr lang="en-GB" sz="4000" kern="0" dirty="0">
                <a:solidFill>
                  <a:srgbClr val="000000"/>
                </a:solidFill>
                <a:effectLst/>
                <a:ea typeface="Times New Roman" panose="02020603050405020304" pitchFamily="18" charset="0"/>
              </a:rPr>
              <a:t>, and he said: “I am the </a:t>
            </a:r>
            <a:r>
              <a:rPr lang="en-GB" sz="4000" kern="0" cap="small" dirty="0">
                <a:solidFill>
                  <a:srgbClr val="000000"/>
                </a:solidFill>
                <a:effectLst/>
                <a:ea typeface="Times New Roman" panose="02020603050405020304" pitchFamily="18" charset="0"/>
              </a:rPr>
              <a:t>Lord</a:t>
            </a:r>
            <a:r>
              <a:rPr lang="en-GB" sz="4000" kern="0" dirty="0">
                <a:solidFill>
                  <a:srgbClr val="000000"/>
                </a:solidFill>
                <a:effectLst/>
                <a:ea typeface="Times New Roman" panose="02020603050405020304" pitchFamily="18" charset="0"/>
              </a:rPr>
              <a:t>, the God of your father Abraham and the God of Isaac. I will give you and your descendants the land on which you are lying. </a:t>
            </a:r>
            <a:r>
              <a:rPr lang="en-GB" sz="4000" b="1" kern="0" baseline="30000" dirty="0">
                <a:solidFill>
                  <a:srgbClr val="000000"/>
                </a:solidFill>
                <a:effectLst/>
                <a:ea typeface="Times New Roman" panose="02020603050405020304" pitchFamily="18" charset="0"/>
              </a:rPr>
              <a:t>14 </a:t>
            </a:r>
            <a:r>
              <a:rPr lang="en-GB" sz="4000" kern="0" dirty="0">
                <a:solidFill>
                  <a:srgbClr val="000000"/>
                </a:solidFill>
                <a:effectLst/>
                <a:ea typeface="Times New Roman" panose="02020603050405020304" pitchFamily="18" charset="0"/>
              </a:rPr>
              <a:t>Your descendants will be like the dust of the earth, and you will spread out to the west and to the east, to the north and to the south.</a:t>
            </a:r>
            <a:endParaRPr lang="en-GB" sz="4000" dirty="0"/>
          </a:p>
        </p:txBody>
      </p:sp>
    </p:spTree>
    <p:extLst>
      <p:ext uri="{BB962C8B-B14F-4D97-AF65-F5344CB8AC3E}">
        <p14:creationId xmlns:p14="http://schemas.microsoft.com/office/powerpoint/2010/main" val="14423596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0FC22F-C1F4-E988-37CB-FF0F3844618F}"/>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C278A9C4-1B8B-2567-B76E-0F281553770B}"/>
              </a:ext>
            </a:extLst>
          </p:cNvPr>
          <p:cNvSpPr>
            <a:spLocks noGrp="1"/>
          </p:cNvSpPr>
          <p:nvPr>
            <p:ph idx="1"/>
          </p:nvPr>
        </p:nvSpPr>
        <p:spPr/>
        <p:txBody>
          <a:bodyPr>
            <a:normAutofit/>
          </a:bodyPr>
          <a:lstStyle/>
          <a:p>
            <a:pPr marL="0" indent="0">
              <a:buNone/>
            </a:pPr>
            <a:r>
              <a:rPr lang="en-GB" sz="4000" kern="0" dirty="0">
                <a:solidFill>
                  <a:srgbClr val="000000"/>
                </a:solidFill>
                <a:effectLst/>
                <a:ea typeface="Times New Roman" panose="02020603050405020304" pitchFamily="18" charset="0"/>
              </a:rPr>
              <a:t>. All peoples on earth will be blessed through you and your offspring.</a:t>
            </a:r>
            <a:r>
              <a:rPr lang="en-GB" sz="4000" kern="0" baseline="30000" dirty="0">
                <a:solidFill>
                  <a:srgbClr val="000000"/>
                </a:solidFill>
                <a:effectLst/>
                <a:ea typeface="Times New Roman" panose="02020603050405020304" pitchFamily="18" charset="0"/>
              </a:rPr>
              <a:t>[</a:t>
            </a:r>
            <a:r>
              <a:rPr lang="en-GB" sz="4000" u="sng" kern="0" baseline="30000" dirty="0">
                <a:solidFill>
                  <a:srgbClr val="4A4A4A"/>
                </a:solidFill>
                <a:effectLst/>
                <a:ea typeface="Times New Roman" panose="02020603050405020304" pitchFamily="18" charset="0"/>
                <a:hlinkClick r:id="rId2" tooltip="See footnote d"/>
              </a:rPr>
              <a:t>d</a:t>
            </a:r>
            <a:r>
              <a:rPr lang="en-GB" sz="4000" kern="0" baseline="30000" dirty="0">
                <a:solidFill>
                  <a:srgbClr val="000000"/>
                </a:solidFill>
                <a:effectLst/>
                <a:ea typeface="Times New Roman" panose="02020603050405020304" pitchFamily="18" charset="0"/>
              </a:rPr>
              <a:t>]</a:t>
            </a:r>
            <a:r>
              <a:rPr lang="en-GB" sz="4000" kern="0" dirty="0">
                <a:solidFill>
                  <a:srgbClr val="000000"/>
                </a:solidFill>
                <a:effectLst/>
                <a:ea typeface="Times New Roman" panose="02020603050405020304" pitchFamily="18" charset="0"/>
              </a:rPr>
              <a:t> </a:t>
            </a:r>
            <a:r>
              <a:rPr lang="en-GB" sz="4000" b="1" kern="0" baseline="30000" dirty="0">
                <a:solidFill>
                  <a:srgbClr val="000000"/>
                </a:solidFill>
                <a:effectLst/>
                <a:ea typeface="Times New Roman" panose="02020603050405020304" pitchFamily="18" charset="0"/>
              </a:rPr>
              <a:t>15 </a:t>
            </a:r>
            <a:r>
              <a:rPr lang="en-GB" sz="4000" kern="0" dirty="0">
                <a:solidFill>
                  <a:srgbClr val="000000"/>
                </a:solidFill>
                <a:effectLst/>
                <a:ea typeface="Times New Roman" panose="02020603050405020304" pitchFamily="18" charset="0"/>
              </a:rPr>
              <a:t>I am with you and will watch over you wherever you go, and I will bring you back to this land. I will not leave you until I have done what I have promised you.”</a:t>
            </a:r>
            <a:endParaRPr lang="en-GB" sz="4000" dirty="0"/>
          </a:p>
        </p:txBody>
      </p:sp>
    </p:spTree>
    <p:extLst>
      <p:ext uri="{BB962C8B-B14F-4D97-AF65-F5344CB8AC3E}">
        <p14:creationId xmlns:p14="http://schemas.microsoft.com/office/powerpoint/2010/main" val="37877691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TotalTime>
  <Words>1352</Words>
  <Application>Microsoft Office PowerPoint</Application>
  <PresentationFormat>Widescreen</PresentationFormat>
  <Paragraphs>57</Paragraphs>
  <Slides>24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Arial</vt:lpstr>
      <vt:lpstr>Calibri</vt:lpstr>
      <vt:lpstr>Calibri Light</vt:lpstr>
      <vt:lpstr>Segoe UI</vt:lpstr>
      <vt:lpstr>Symbol</vt:lpstr>
      <vt:lpstr>Times New Roman</vt:lpstr>
      <vt:lpstr>Office Theme</vt:lpstr>
      <vt:lpstr>Meaningful Adventure </vt:lpstr>
      <vt:lpstr>PowerPoint Presentation</vt:lpstr>
      <vt:lpstr>PowerPoint Presentation</vt:lpstr>
      <vt:lpstr>PowerPoint Presentation</vt:lpstr>
      <vt:lpstr>PowerPoint Presentation</vt:lpstr>
      <vt:lpstr>PowerPoint Presentation</vt:lpstr>
      <vt:lpstr>Jacob’s Dream at Bethel </vt:lpstr>
      <vt:lpstr>PowerPoint Presentation</vt:lpstr>
      <vt:lpstr>PowerPoint Presentation</vt:lpstr>
      <vt:lpstr>PowerPoint Presentation</vt:lpstr>
      <vt:lpstr>Awakening: </vt:lpstr>
      <vt:lpstr>Joshua 6</vt:lpstr>
      <vt:lpstr>Daniel’s Prayer ch9 </vt:lpstr>
      <vt:lpstr>Daniel 9</vt:lpstr>
      <vt:lpstr>PowerPoint Presentation</vt:lpstr>
      <vt:lpstr>Daniel 10</vt:lpstr>
      <vt:lpstr>Gideon and the Midianites – Judges 7</vt:lpstr>
      <vt:lpstr>PowerPoint Presentation</vt:lpstr>
      <vt:lpstr>PowerPoint Presentation</vt:lpstr>
      <vt:lpstr>PowerPoint Presentation</vt:lpstr>
      <vt:lpstr>Ephesians 6:10-20 The Armour of God </vt:lpstr>
      <vt:lpstr>2 Corinthians 10:3-5 </vt:lpstr>
      <vt:lpstr>Rallying</vt:lpstr>
      <vt:lpstr>Dictionary definition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Luton Tony</dc:creator>
  <cp:lastModifiedBy>Luton Tony</cp:lastModifiedBy>
  <cp:revision>2</cp:revision>
  <dcterms:created xsi:type="dcterms:W3CDTF">2024-09-07T15:21:04Z</dcterms:created>
  <dcterms:modified xsi:type="dcterms:W3CDTF">2024-09-07T15:44:27Z</dcterms:modified>
</cp:coreProperties>
</file>